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8"/>
  </p:notesMasterIdLst>
  <p:sldIdLst>
    <p:sldId id="287" r:id="rId2"/>
    <p:sldId id="289" r:id="rId3"/>
    <p:sldId id="295" r:id="rId4"/>
    <p:sldId id="292" r:id="rId5"/>
    <p:sldId id="294" r:id="rId6"/>
    <p:sldId id="293" r:id="rId7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243833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j-lt"/>
        <a:ea typeface="+mj-ea"/>
        <a:cs typeface="+mj-cs"/>
        <a:sym typeface="Helvetica Neue"/>
      </a:defRPr>
    </a:lvl1pPr>
    <a:lvl2pPr marL="0" marR="0" indent="0" algn="ctr" defTabSz="243833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j-lt"/>
        <a:ea typeface="+mj-ea"/>
        <a:cs typeface="+mj-cs"/>
        <a:sym typeface="Helvetica Neue"/>
      </a:defRPr>
    </a:lvl2pPr>
    <a:lvl3pPr marL="0" marR="0" indent="0" algn="ctr" defTabSz="243833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j-lt"/>
        <a:ea typeface="+mj-ea"/>
        <a:cs typeface="+mj-cs"/>
        <a:sym typeface="Helvetica Neue"/>
      </a:defRPr>
    </a:lvl3pPr>
    <a:lvl4pPr marL="0" marR="0" indent="0" algn="ctr" defTabSz="243833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j-lt"/>
        <a:ea typeface="+mj-ea"/>
        <a:cs typeface="+mj-cs"/>
        <a:sym typeface="Helvetica Neue"/>
      </a:defRPr>
    </a:lvl4pPr>
    <a:lvl5pPr marL="0" marR="0" indent="0" algn="ctr" defTabSz="243833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j-lt"/>
        <a:ea typeface="+mj-ea"/>
        <a:cs typeface="+mj-cs"/>
        <a:sym typeface="Helvetica Neue"/>
      </a:defRPr>
    </a:lvl5pPr>
    <a:lvl6pPr marL="0" marR="0" indent="0" algn="ctr" defTabSz="243833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j-lt"/>
        <a:ea typeface="+mj-ea"/>
        <a:cs typeface="+mj-cs"/>
        <a:sym typeface="Helvetica Neue"/>
      </a:defRPr>
    </a:lvl6pPr>
    <a:lvl7pPr marL="0" marR="0" indent="0" algn="ctr" defTabSz="243833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j-lt"/>
        <a:ea typeface="+mj-ea"/>
        <a:cs typeface="+mj-cs"/>
        <a:sym typeface="Helvetica Neue"/>
      </a:defRPr>
    </a:lvl7pPr>
    <a:lvl8pPr marL="0" marR="0" indent="0" algn="ctr" defTabSz="243833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j-lt"/>
        <a:ea typeface="+mj-ea"/>
        <a:cs typeface="+mj-cs"/>
        <a:sym typeface="Helvetica Neue"/>
      </a:defRPr>
    </a:lvl8pPr>
    <a:lvl9pPr marL="0" marR="0" indent="0" algn="ctr" defTabSz="243833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j-lt"/>
        <a:ea typeface="+mj-ea"/>
        <a:cs typeface="+mj-cs"/>
        <a:sym typeface="Helvetica Neue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5E5E5E"/>
        </a:fontRef>
        <a:srgbClr val="5E5E5E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DFFF"/>
          </a:solidFill>
        </a:fill>
      </a:tcStyle>
    </a:wholeTbl>
    <a:band2H>
      <a:tcTxStyle/>
      <a:tcStyle>
        <a:tcBdr/>
        <a:fill>
          <a:solidFill>
            <a:srgbClr val="E6F0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5E5E5E"/>
        </a:fontRef>
        <a:srgbClr val="5E5E5E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1F0CC"/>
          </a:solidFill>
        </a:fill>
      </a:tcStyle>
    </a:wholeTbl>
    <a:band2H>
      <a:tcTxStyle/>
      <a:tcStyle>
        <a:tcBdr/>
        <a:fill>
          <a:solidFill>
            <a:srgbClr val="EAF8E7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5E5E5E"/>
        </a:fontRef>
        <a:srgbClr val="5E5E5E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FCDDF"/>
          </a:solidFill>
        </a:fill>
      </a:tcStyle>
    </a:wholeTbl>
    <a:band2H>
      <a:tcTxStyle/>
      <a:tcStyle>
        <a:tcBdr/>
        <a:fill>
          <a:solidFill>
            <a:srgbClr val="FFE8F0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5E5E5E"/>
        </a:fontRef>
        <a:srgbClr val="5E5E5E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9E9E9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5E5E5E"/>
        </a:fontRef>
        <a:srgbClr val="5E5E5E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5E5E5E"/>
              </a:solidFill>
              <a:prstDash val="solid"/>
              <a:round/>
            </a:ln>
          </a:top>
          <a:bottom>
            <a:ln w="25400" cap="flat">
              <a:solidFill>
                <a:srgbClr val="5E5E5E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5E5E5E"/>
              </a:solidFill>
              <a:prstDash val="solid"/>
              <a:round/>
            </a:ln>
          </a:top>
          <a:bottom>
            <a:ln w="25400" cap="flat">
              <a:solidFill>
                <a:srgbClr val="5E5E5E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5E5E5E"/>
        </a:fontRef>
        <a:srgbClr val="5E5E5E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1D1D1"/>
          </a:solidFill>
        </a:fill>
      </a:tcStyle>
    </a:wholeTbl>
    <a:band2H>
      <a:tcTxStyle/>
      <a:tcStyle>
        <a:tcBdr/>
        <a:fill>
          <a:solidFill>
            <a:srgbClr val="E9E9E9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5E5E5E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5E5E5E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5E5E5E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5E5E5E"/>
        </a:fontRef>
        <a:srgbClr val="5E5E5E"/>
      </a:tcTxStyle>
      <a:tcStyle>
        <a:tcBdr>
          <a:left>
            <a:ln w="12700" cap="flat">
              <a:solidFill>
                <a:srgbClr val="5E5E5E"/>
              </a:solidFill>
              <a:prstDash val="solid"/>
              <a:round/>
            </a:ln>
          </a:left>
          <a:right>
            <a:ln w="12700" cap="flat">
              <a:solidFill>
                <a:srgbClr val="5E5E5E"/>
              </a:solidFill>
              <a:prstDash val="solid"/>
              <a:round/>
            </a:ln>
          </a:right>
          <a:top>
            <a:ln w="12700" cap="flat">
              <a:solidFill>
                <a:srgbClr val="5E5E5E"/>
              </a:solidFill>
              <a:prstDash val="solid"/>
              <a:round/>
            </a:ln>
          </a:top>
          <a:bottom>
            <a:ln w="12700" cap="flat">
              <a:solidFill>
                <a:srgbClr val="5E5E5E"/>
              </a:solidFill>
              <a:prstDash val="solid"/>
              <a:round/>
            </a:ln>
          </a:bottom>
          <a:insideH>
            <a:ln w="12700" cap="flat">
              <a:solidFill>
                <a:srgbClr val="5E5E5E"/>
              </a:solidFill>
              <a:prstDash val="solid"/>
              <a:round/>
            </a:ln>
          </a:insideH>
          <a:insideV>
            <a:ln w="12700" cap="flat">
              <a:solidFill>
                <a:srgbClr val="5E5E5E"/>
              </a:solidFill>
              <a:prstDash val="solid"/>
              <a:round/>
            </a:ln>
          </a:insideV>
        </a:tcBdr>
        <a:fill>
          <a:solidFill>
            <a:srgbClr val="5E5E5E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5E5E5E"/>
        </a:fontRef>
        <a:srgbClr val="5E5E5E"/>
      </a:tcTxStyle>
      <a:tcStyle>
        <a:tcBdr>
          <a:left>
            <a:ln w="12700" cap="flat">
              <a:solidFill>
                <a:srgbClr val="5E5E5E"/>
              </a:solidFill>
              <a:prstDash val="solid"/>
              <a:round/>
            </a:ln>
          </a:left>
          <a:right>
            <a:ln w="12700" cap="flat">
              <a:solidFill>
                <a:srgbClr val="5E5E5E"/>
              </a:solidFill>
              <a:prstDash val="solid"/>
              <a:round/>
            </a:ln>
          </a:right>
          <a:top>
            <a:ln w="12700" cap="flat">
              <a:solidFill>
                <a:srgbClr val="5E5E5E"/>
              </a:solidFill>
              <a:prstDash val="solid"/>
              <a:round/>
            </a:ln>
          </a:top>
          <a:bottom>
            <a:ln w="12700" cap="flat">
              <a:solidFill>
                <a:srgbClr val="5E5E5E"/>
              </a:solidFill>
              <a:prstDash val="solid"/>
              <a:round/>
            </a:ln>
          </a:bottom>
          <a:insideH>
            <a:ln w="12700" cap="flat">
              <a:solidFill>
                <a:srgbClr val="5E5E5E"/>
              </a:solidFill>
              <a:prstDash val="solid"/>
              <a:round/>
            </a:ln>
          </a:insideH>
          <a:insideV>
            <a:ln w="12700" cap="flat">
              <a:solidFill>
                <a:srgbClr val="5E5E5E"/>
              </a:solidFill>
              <a:prstDash val="solid"/>
              <a:round/>
            </a:ln>
          </a:insideV>
        </a:tcBdr>
        <a:fill>
          <a:solidFill>
            <a:srgbClr val="5E5E5E">
              <a:alpha val="20000"/>
            </a:srgbClr>
          </a:solidFill>
        </a:fill>
      </a:tcStyle>
    </a:firstCol>
    <a:lastRow>
      <a:tcTxStyle b="on" i="off">
        <a:fontRef idx="major">
          <a:srgbClr val="5E5E5E"/>
        </a:fontRef>
        <a:srgbClr val="5E5E5E"/>
      </a:tcTxStyle>
      <a:tcStyle>
        <a:tcBdr>
          <a:left>
            <a:ln w="12700" cap="flat">
              <a:solidFill>
                <a:srgbClr val="5E5E5E"/>
              </a:solidFill>
              <a:prstDash val="solid"/>
              <a:round/>
            </a:ln>
          </a:left>
          <a:right>
            <a:ln w="12700" cap="flat">
              <a:solidFill>
                <a:srgbClr val="5E5E5E"/>
              </a:solidFill>
              <a:prstDash val="solid"/>
              <a:round/>
            </a:ln>
          </a:right>
          <a:top>
            <a:ln w="50800" cap="flat">
              <a:solidFill>
                <a:srgbClr val="5E5E5E"/>
              </a:solidFill>
              <a:prstDash val="solid"/>
              <a:round/>
            </a:ln>
          </a:top>
          <a:bottom>
            <a:ln w="12700" cap="flat">
              <a:solidFill>
                <a:srgbClr val="5E5E5E"/>
              </a:solidFill>
              <a:prstDash val="solid"/>
              <a:round/>
            </a:ln>
          </a:bottom>
          <a:insideH>
            <a:ln w="12700" cap="flat">
              <a:solidFill>
                <a:srgbClr val="5E5E5E"/>
              </a:solidFill>
              <a:prstDash val="solid"/>
              <a:round/>
            </a:ln>
          </a:insideH>
          <a:insideV>
            <a:ln w="12700" cap="flat">
              <a:solidFill>
                <a:srgbClr val="5E5E5E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5E5E5E"/>
        </a:fontRef>
        <a:srgbClr val="5E5E5E"/>
      </a:tcTxStyle>
      <a:tcStyle>
        <a:tcBdr>
          <a:left>
            <a:ln w="12700" cap="flat">
              <a:solidFill>
                <a:srgbClr val="5E5E5E"/>
              </a:solidFill>
              <a:prstDash val="solid"/>
              <a:round/>
            </a:ln>
          </a:left>
          <a:right>
            <a:ln w="12700" cap="flat">
              <a:solidFill>
                <a:srgbClr val="5E5E5E"/>
              </a:solidFill>
              <a:prstDash val="solid"/>
              <a:round/>
            </a:ln>
          </a:right>
          <a:top>
            <a:ln w="12700" cap="flat">
              <a:solidFill>
                <a:srgbClr val="5E5E5E"/>
              </a:solidFill>
              <a:prstDash val="solid"/>
              <a:round/>
            </a:ln>
          </a:top>
          <a:bottom>
            <a:ln w="25400" cap="flat">
              <a:solidFill>
                <a:srgbClr val="5E5E5E"/>
              </a:solidFill>
              <a:prstDash val="solid"/>
              <a:round/>
            </a:ln>
          </a:bottom>
          <a:insideH>
            <a:ln w="12700" cap="flat">
              <a:solidFill>
                <a:srgbClr val="5E5E5E"/>
              </a:solidFill>
              <a:prstDash val="solid"/>
              <a:round/>
            </a:ln>
          </a:insideH>
          <a:insideV>
            <a:ln w="12700" cap="flat">
              <a:solidFill>
                <a:srgbClr val="5E5E5E"/>
              </a:solidFill>
              <a:prstDash val="solid"/>
              <a:round/>
            </a:ln>
          </a:insideV>
        </a:tcBdr>
        <a:fill>
          <a:noFill/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2" d="100"/>
          <a:sy n="42" d="100"/>
        </p:scale>
        <p:origin x="72" y="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Shape 212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13" name="Shape 213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374203274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1pPr>
    <a:lvl2pPr indent="2286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2pPr>
    <a:lvl3pPr indent="4572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3pPr>
    <a:lvl4pPr indent="6858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4pPr>
    <a:lvl5pPr indent="9144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5pPr>
    <a:lvl6pPr indent="11430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6pPr>
    <a:lvl7pPr indent="13716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7pPr>
    <a:lvl8pPr indent="16002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8pPr>
    <a:lvl9pPr indent="18288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re et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740627569_2880x1920.jpg"/>
          <p:cNvSpPr>
            <a:spLocks noGrp="1"/>
          </p:cNvSpPr>
          <p:nvPr>
            <p:ph type="pic" idx="21"/>
          </p:nvPr>
        </p:nvSpPr>
        <p:spPr>
          <a:xfrm>
            <a:off x="0" y="-1270000"/>
            <a:ext cx="24384000" cy="16256000"/>
          </a:xfrm>
          <a:prstGeom prst="rect">
            <a:avLst/>
          </a:prstGeom>
        </p:spPr>
        <p:txBody>
          <a:bodyPr lIns="91439" tIns="45719" rIns="91439" bIns="45719" numCol="1" spcCol="38100">
            <a:noAutofit/>
          </a:bodyPr>
          <a:lstStyle/>
          <a:p>
            <a:endParaRPr/>
          </a:p>
        </p:txBody>
      </p:sp>
      <p:sp>
        <p:nvSpPr>
          <p:cNvPr id="22" name="Titre de la présentation"/>
          <p:cNvSpPr txBox="1">
            <a:spLocks noGrp="1"/>
          </p:cNvSpPr>
          <p:nvPr>
            <p:ph type="title" hasCustomPrompt="1"/>
          </p:nvPr>
        </p:nvSpPr>
        <p:spPr>
          <a:xfrm>
            <a:off x="1206500" y="7124700"/>
            <a:ext cx="21971000" cy="4648200"/>
          </a:xfrm>
          <a:prstGeom prst="rect">
            <a:avLst/>
          </a:prstGeom>
        </p:spPr>
        <p:txBody>
          <a:bodyPr anchor="b"/>
          <a:lstStyle>
            <a:lvl1pPr>
              <a:defRPr sz="11600" spc="-232">
                <a:solidFill>
                  <a:srgbClr val="FFFFFF"/>
                </a:solidFill>
              </a:defRPr>
            </a:lvl1pPr>
          </a:lstStyle>
          <a:p>
            <a:r>
              <a:t>Titre de la présentation</a:t>
            </a:r>
          </a:p>
        </p:txBody>
      </p:sp>
      <p:sp>
        <p:nvSpPr>
          <p:cNvPr id="23" name="Texte niveau 1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07690" y="1106137"/>
            <a:ext cx="21968621" cy="636981"/>
          </a:xfrm>
          <a:prstGeom prst="rect">
            <a:avLst/>
          </a:prstGeom>
        </p:spPr>
        <p:txBody>
          <a:bodyPr lIns="45718" tIns="45718" rIns="45718" bIns="45718" numCol="1" spcCol="38100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3600" b="1"/>
            </a:lvl1pPr>
            <a:lvl2pPr marL="1066800" indent="-457200" defTabSz="825500">
              <a:lnSpc>
                <a:spcPct val="100000"/>
              </a:lnSpc>
              <a:spcBef>
                <a:spcPts val="0"/>
              </a:spcBef>
              <a:defRPr sz="3600" b="1"/>
            </a:lvl2pPr>
            <a:lvl3pPr marL="1676400" indent="-457200" defTabSz="825500">
              <a:lnSpc>
                <a:spcPct val="100000"/>
              </a:lnSpc>
              <a:spcBef>
                <a:spcPts val="0"/>
              </a:spcBef>
              <a:defRPr sz="3600" b="1"/>
            </a:lvl3pPr>
            <a:lvl4pPr marL="2286000" indent="-457200" defTabSz="825500">
              <a:lnSpc>
                <a:spcPct val="100000"/>
              </a:lnSpc>
              <a:spcBef>
                <a:spcPts val="0"/>
              </a:spcBef>
              <a:defRPr sz="3600" b="1"/>
            </a:lvl4pPr>
            <a:lvl5pPr marL="2895600" indent="-457200" defTabSz="825500">
              <a:lnSpc>
                <a:spcPct val="100000"/>
              </a:lnSpc>
              <a:spcBef>
                <a:spcPts val="0"/>
              </a:spcBef>
              <a:defRPr sz="3600" b="1"/>
            </a:lvl5pPr>
          </a:lstStyle>
          <a:p>
            <a:r>
              <a:t>Auteur et date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24" name="Texte niveau 1…"/>
          <p:cNvSpPr txBox="1">
            <a:spLocks noGrp="1"/>
          </p:cNvSpPr>
          <p:nvPr>
            <p:ph type="body" sz="quarter" idx="22" hasCustomPrompt="1"/>
          </p:nvPr>
        </p:nvSpPr>
        <p:spPr>
          <a:xfrm>
            <a:off x="1206500" y="11609909"/>
            <a:ext cx="21971000" cy="1116954"/>
          </a:xfrm>
          <a:prstGeom prst="rect">
            <a:avLst/>
          </a:prstGeom>
        </p:spPr>
        <p:txBody>
          <a:bodyPr numCol="1" spcCol="38100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>
                <a:solidFill>
                  <a:srgbClr val="FFFFFF"/>
                </a:solidFill>
              </a:defRPr>
            </a:lvl1pPr>
          </a:lstStyle>
          <a:p>
            <a:r>
              <a:t>Sous-titre de la présentation</a:t>
            </a:r>
          </a:p>
        </p:txBody>
      </p:sp>
      <p:sp>
        <p:nvSpPr>
          <p:cNvPr id="25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Texte niveau 1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2480823" y="10675453"/>
            <a:ext cx="20149255" cy="636981"/>
          </a:xfrm>
          <a:prstGeom prst="rect">
            <a:avLst/>
          </a:prstGeom>
        </p:spPr>
        <p:txBody>
          <a:bodyPr lIns="45718" tIns="45718" rIns="45718" bIns="45718" numCol="1" spcCol="38100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3600" b="1"/>
            </a:lvl1pPr>
            <a:lvl2pPr marL="1066800" indent="-457200" defTabSz="825500">
              <a:lnSpc>
                <a:spcPct val="100000"/>
              </a:lnSpc>
              <a:spcBef>
                <a:spcPts val="0"/>
              </a:spcBef>
              <a:defRPr sz="3600" b="1"/>
            </a:lvl2pPr>
            <a:lvl3pPr marL="1676400" indent="-457200" defTabSz="825500">
              <a:lnSpc>
                <a:spcPct val="100000"/>
              </a:lnSpc>
              <a:spcBef>
                <a:spcPts val="0"/>
              </a:spcBef>
              <a:defRPr sz="3600" b="1"/>
            </a:lvl3pPr>
            <a:lvl4pPr marL="2286000" indent="-457200" defTabSz="825500">
              <a:lnSpc>
                <a:spcPct val="100000"/>
              </a:lnSpc>
              <a:spcBef>
                <a:spcPts val="0"/>
              </a:spcBef>
              <a:defRPr sz="3600" b="1"/>
            </a:lvl4pPr>
            <a:lvl5pPr marL="2895600" indent="-457200" defTabSz="825500">
              <a:lnSpc>
                <a:spcPct val="100000"/>
              </a:lnSpc>
              <a:spcBef>
                <a:spcPts val="0"/>
              </a:spcBef>
              <a:defRPr sz="3600" b="1"/>
            </a:lvl5pPr>
          </a:lstStyle>
          <a:p>
            <a:r>
              <a:t>Attribution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16" name="Texte niveau 1…"/>
          <p:cNvSpPr txBox="1">
            <a:spLocks noGrp="1"/>
          </p:cNvSpPr>
          <p:nvPr>
            <p:ph type="body" sz="half" idx="21" hasCustomPrompt="1"/>
          </p:nvPr>
        </p:nvSpPr>
        <p:spPr>
          <a:xfrm>
            <a:off x="1753923" y="4939860"/>
            <a:ext cx="20876154" cy="3836282"/>
          </a:xfrm>
          <a:prstGeom prst="rect">
            <a:avLst/>
          </a:prstGeom>
        </p:spPr>
        <p:txBody>
          <a:bodyPr numCol="1" spcCol="38100"/>
          <a:lstStyle>
            <a:lvl1pPr marL="300875" indent="-131851">
              <a:spcBef>
                <a:spcPts val="0"/>
              </a:spcBef>
              <a:buSzTx/>
              <a:buNone/>
              <a:defRPr sz="8500" spc="-200">
                <a:solidFill>
                  <a:srgbClr val="004D80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r>
              <a:t>« Citation notable »</a:t>
            </a:r>
          </a:p>
        </p:txBody>
      </p:sp>
      <p:sp>
        <p:nvSpPr>
          <p:cNvPr id="117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3 pho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617931575_1991x1322.jpg"/>
          <p:cNvSpPr>
            <a:spLocks noGrp="1"/>
          </p:cNvSpPr>
          <p:nvPr>
            <p:ph type="pic" sz="quarter" idx="21"/>
          </p:nvPr>
        </p:nvSpPr>
        <p:spPr>
          <a:xfrm>
            <a:off x="15436504" y="1270000"/>
            <a:ext cx="8167169" cy="5422900"/>
          </a:xfrm>
          <a:prstGeom prst="rect">
            <a:avLst/>
          </a:prstGeom>
        </p:spPr>
        <p:txBody>
          <a:bodyPr lIns="91439" tIns="45719" rIns="91439" bIns="45719" numCol="1" spcCol="38100">
            <a:noAutofit/>
          </a:bodyPr>
          <a:lstStyle/>
          <a:p>
            <a:endParaRPr/>
          </a:p>
        </p:txBody>
      </p:sp>
      <p:sp>
        <p:nvSpPr>
          <p:cNvPr id="125" name="740627569_2880x1920.jpg"/>
          <p:cNvSpPr>
            <a:spLocks noGrp="1"/>
          </p:cNvSpPr>
          <p:nvPr>
            <p:ph type="pic" sz="quarter" idx="22"/>
          </p:nvPr>
        </p:nvSpPr>
        <p:spPr>
          <a:xfrm>
            <a:off x="15461772" y="7085972"/>
            <a:ext cx="8148416" cy="5432278"/>
          </a:xfrm>
          <a:prstGeom prst="rect">
            <a:avLst/>
          </a:prstGeom>
        </p:spPr>
        <p:txBody>
          <a:bodyPr lIns="91439" tIns="45719" rIns="91439" bIns="45719" numCol="1" spcCol="38100">
            <a:noAutofit/>
          </a:bodyPr>
          <a:lstStyle/>
          <a:p>
            <a:endParaRPr/>
          </a:p>
        </p:txBody>
      </p:sp>
      <p:sp>
        <p:nvSpPr>
          <p:cNvPr id="126" name="996267730_2880x1920.jpg"/>
          <p:cNvSpPr>
            <a:spLocks noGrp="1"/>
          </p:cNvSpPr>
          <p:nvPr>
            <p:ph type="pic" idx="23"/>
          </p:nvPr>
        </p:nvSpPr>
        <p:spPr>
          <a:xfrm>
            <a:off x="-124636" y="1270000"/>
            <a:ext cx="16859221" cy="11239480"/>
          </a:xfrm>
          <a:prstGeom prst="rect">
            <a:avLst/>
          </a:prstGeom>
        </p:spPr>
        <p:txBody>
          <a:bodyPr lIns="91439" tIns="45719" rIns="91439" bIns="45719" numCol="1" spcCol="38100">
            <a:noAutofit/>
          </a:bodyPr>
          <a:lstStyle/>
          <a:p>
            <a:endParaRPr/>
          </a:p>
        </p:txBody>
      </p:sp>
      <p:sp>
        <p:nvSpPr>
          <p:cNvPr id="127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996267730_2880x1920.jpg"/>
          <p:cNvSpPr>
            <a:spLocks noGrp="1"/>
          </p:cNvSpPr>
          <p:nvPr>
            <p:ph type="pic" idx="21"/>
          </p:nvPr>
        </p:nvSpPr>
        <p:spPr>
          <a:xfrm>
            <a:off x="0" y="-1270000"/>
            <a:ext cx="24384000" cy="16256000"/>
          </a:xfrm>
          <a:prstGeom prst="rect">
            <a:avLst/>
          </a:prstGeom>
        </p:spPr>
        <p:txBody>
          <a:bodyPr lIns="91439" tIns="45719" rIns="91439" bIns="45719" numCol="1" spcCol="38100">
            <a:noAutofit/>
          </a:bodyPr>
          <a:lstStyle/>
          <a:p>
            <a:endParaRPr/>
          </a:p>
        </p:txBody>
      </p:sp>
      <p:sp>
        <p:nvSpPr>
          <p:cNvPr id="135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ier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Autre titre et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136959463_1989x1321.jpg"/>
          <p:cNvSpPr>
            <a:spLocks noGrp="1"/>
          </p:cNvSpPr>
          <p:nvPr>
            <p:ph type="pic" idx="21"/>
          </p:nvPr>
        </p:nvSpPr>
        <p:spPr>
          <a:xfrm>
            <a:off x="9226574" y="1270000"/>
            <a:ext cx="16840152" cy="11184436"/>
          </a:xfrm>
          <a:prstGeom prst="rect">
            <a:avLst/>
          </a:prstGeom>
        </p:spPr>
        <p:txBody>
          <a:bodyPr lIns="91439" tIns="45719" rIns="91439" bIns="45719" numCol="1" spcCol="38100">
            <a:noAutofit/>
          </a:bodyPr>
          <a:lstStyle/>
          <a:p>
            <a:endParaRPr/>
          </a:p>
        </p:txBody>
      </p:sp>
      <p:sp>
        <p:nvSpPr>
          <p:cNvPr id="150" name="Titre de diapositive"/>
          <p:cNvSpPr txBox="1">
            <a:spLocks noGrp="1"/>
          </p:cNvSpPr>
          <p:nvPr>
            <p:ph type="title" hasCustomPrompt="1"/>
          </p:nvPr>
        </p:nvSpPr>
        <p:spPr>
          <a:xfrm>
            <a:off x="1206500" y="1270000"/>
            <a:ext cx="9779000" cy="5882274"/>
          </a:xfrm>
          <a:prstGeom prst="rect">
            <a:avLst/>
          </a:prstGeom>
        </p:spPr>
        <p:txBody>
          <a:bodyPr anchor="b"/>
          <a:lstStyle/>
          <a:p>
            <a:r>
              <a:t>Titre de diapositive</a:t>
            </a:r>
          </a:p>
        </p:txBody>
      </p:sp>
      <p:sp>
        <p:nvSpPr>
          <p:cNvPr id="151" name="Texte niveau 1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06500" y="7060576"/>
            <a:ext cx="9779000" cy="5385424"/>
          </a:xfrm>
          <a:prstGeom prst="rect">
            <a:avLst/>
          </a:prstGeom>
        </p:spPr>
        <p:txBody>
          <a:bodyPr numCol="1" spcCol="38100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  <a:lvl2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r>
              <a:t>Sous-titre de diapositive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52" name="Numéro de diapositive"/>
          <p:cNvSpPr txBox="1">
            <a:spLocks noGrp="1"/>
          </p:cNvSpPr>
          <p:nvPr>
            <p:ph type="sldNum" sz="quarter" idx="2"/>
          </p:nvPr>
        </p:nvSpPr>
        <p:spPr>
          <a:xfrm>
            <a:off x="12001500" y="13085233"/>
            <a:ext cx="368504" cy="37460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re et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740627569_2880x1920.jpg"/>
          <p:cNvSpPr>
            <a:spLocks noGrp="1"/>
          </p:cNvSpPr>
          <p:nvPr>
            <p:ph type="pic" idx="21"/>
          </p:nvPr>
        </p:nvSpPr>
        <p:spPr>
          <a:xfrm>
            <a:off x="0" y="-1270000"/>
            <a:ext cx="24384000" cy="16256000"/>
          </a:xfrm>
          <a:prstGeom prst="rect">
            <a:avLst/>
          </a:prstGeom>
        </p:spPr>
        <p:txBody>
          <a:bodyPr lIns="91439" tIns="45719" rIns="91439" bIns="45719" numCol="1" spcCol="38100">
            <a:noAutofit/>
          </a:bodyPr>
          <a:lstStyle/>
          <a:p>
            <a:endParaRPr/>
          </a:p>
        </p:txBody>
      </p:sp>
      <p:sp>
        <p:nvSpPr>
          <p:cNvPr id="160" name="Titre de la présentation"/>
          <p:cNvSpPr txBox="1">
            <a:spLocks noGrp="1"/>
          </p:cNvSpPr>
          <p:nvPr>
            <p:ph type="title" hasCustomPrompt="1"/>
          </p:nvPr>
        </p:nvSpPr>
        <p:spPr>
          <a:xfrm>
            <a:off x="1206500" y="7124700"/>
            <a:ext cx="21971000" cy="4648200"/>
          </a:xfrm>
          <a:prstGeom prst="rect">
            <a:avLst/>
          </a:prstGeom>
        </p:spPr>
        <p:txBody>
          <a:bodyPr anchor="b"/>
          <a:lstStyle>
            <a:lvl1pPr>
              <a:defRPr sz="11600" spc="-232">
                <a:solidFill>
                  <a:srgbClr val="FFFFFF"/>
                </a:solidFill>
              </a:defRPr>
            </a:lvl1pPr>
          </a:lstStyle>
          <a:p>
            <a:r>
              <a:t>Titre de la présentation</a:t>
            </a:r>
          </a:p>
        </p:txBody>
      </p:sp>
      <p:sp>
        <p:nvSpPr>
          <p:cNvPr id="161" name="Texte niveau 1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07690" y="1106137"/>
            <a:ext cx="21968621" cy="636982"/>
          </a:xfrm>
          <a:prstGeom prst="rect">
            <a:avLst/>
          </a:prstGeom>
        </p:spPr>
        <p:txBody>
          <a:bodyPr lIns="45718" tIns="45718" rIns="45718" bIns="45718" numCol="1" spcCol="38100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3600" b="1"/>
            </a:lvl1pPr>
            <a:lvl2pPr marL="1066800" indent="-457200" defTabSz="825500">
              <a:lnSpc>
                <a:spcPct val="100000"/>
              </a:lnSpc>
              <a:spcBef>
                <a:spcPts val="0"/>
              </a:spcBef>
              <a:defRPr sz="3600" b="1"/>
            </a:lvl2pPr>
            <a:lvl3pPr marL="1676400" indent="-457200" defTabSz="825500">
              <a:lnSpc>
                <a:spcPct val="100000"/>
              </a:lnSpc>
              <a:spcBef>
                <a:spcPts val="0"/>
              </a:spcBef>
              <a:defRPr sz="3600" b="1"/>
            </a:lvl3pPr>
            <a:lvl4pPr marL="2286000" indent="-457200" defTabSz="825500">
              <a:lnSpc>
                <a:spcPct val="100000"/>
              </a:lnSpc>
              <a:spcBef>
                <a:spcPts val="0"/>
              </a:spcBef>
              <a:defRPr sz="3600" b="1"/>
            </a:lvl4pPr>
            <a:lvl5pPr marL="2895600" indent="-457200" defTabSz="825500">
              <a:lnSpc>
                <a:spcPct val="100000"/>
              </a:lnSpc>
              <a:spcBef>
                <a:spcPts val="0"/>
              </a:spcBef>
              <a:defRPr sz="3600" b="1"/>
            </a:lvl5pPr>
          </a:lstStyle>
          <a:p>
            <a:r>
              <a:t>Auteur et date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62" name="Texte niveau 1…"/>
          <p:cNvSpPr txBox="1">
            <a:spLocks noGrp="1"/>
          </p:cNvSpPr>
          <p:nvPr>
            <p:ph type="body" sz="quarter" idx="22" hasCustomPrompt="1"/>
          </p:nvPr>
        </p:nvSpPr>
        <p:spPr>
          <a:xfrm>
            <a:off x="1206500" y="11609909"/>
            <a:ext cx="21971000" cy="1116955"/>
          </a:xfrm>
          <a:prstGeom prst="rect">
            <a:avLst/>
          </a:prstGeom>
        </p:spPr>
        <p:txBody>
          <a:bodyPr numCol="1" spcCol="38100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>
                <a:solidFill>
                  <a:srgbClr val="FFFFFF"/>
                </a:solidFill>
              </a:defRPr>
            </a:lvl1pPr>
          </a:lstStyle>
          <a:p>
            <a:r>
              <a:t>Sous-titre de la présentation</a:t>
            </a:r>
          </a:p>
        </p:txBody>
      </p:sp>
      <p:sp>
        <p:nvSpPr>
          <p:cNvPr id="163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re et puc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Titre de diapositive"/>
          <p:cNvSpPr txBox="1">
            <a:spLocks noGrp="1"/>
          </p:cNvSpPr>
          <p:nvPr>
            <p:ph type="title" hasCustomPrompt="1"/>
          </p:nvPr>
        </p:nvSpPr>
        <p:spPr>
          <a:xfrm>
            <a:off x="1206500" y="952500"/>
            <a:ext cx="21971000" cy="1433164"/>
          </a:xfrm>
          <a:prstGeom prst="rect">
            <a:avLst/>
          </a:prstGeom>
        </p:spPr>
        <p:txBody>
          <a:bodyPr/>
          <a:lstStyle/>
          <a:p>
            <a:r>
              <a:t>Titre de diapositive</a:t>
            </a:r>
          </a:p>
        </p:txBody>
      </p:sp>
      <p:sp>
        <p:nvSpPr>
          <p:cNvPr id="171" name="Texte niveau 1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06500" y="2245960"/>
            <a:ext cx="21971000" cy="934782"/>
          </a:xfrm>
          <a:prstGeom prst="rect">
            <a:avLst/>
          </a:prstGeom>
        </p:spPr>
        <p:txBody>
          <a:bodyPr lIns="45718" tIns="45718" rIns="45718" bIns="45718" numCol="1" spcCol="38100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  <a:lvl2pPr marL="1308100" indent="-698500" defTabSz="825500">
              <a:lnSpc>
                <a:spcPct val="100000"/>
              </a:lnSpc>
              <a:spcBef>
                <a:spcPts val="0"/>
              </a:spcBef>
              <a:defRPr sz="5500" b="1"/>
            </a:lvl2pPr>
            <a:lvl3pPr marL="1917700" indent="-698500" defTabSz="825500">
              <a:lnSpc>
                <a:spcPct val="100000"/>
              </a:lnSpc>
              <a:spcBef>
                <a:spcPts val="0"/>
              </a:spcBef>
              <a:defRPr sz="5500" b="1"/>
            </a:lvl3pPr>
            <a:lvl4pPr marL="2527300" indent="-698500" defTabSz="825500">
              <a:lnSpc>
                <a:spcPct val="100000"/>
              </a:lnSpc>
              <a:spcBef>
                <a:spcPts val="0"/>
              </a:spcBef>
              <a:defRPr sz="5500" b="1"/>
            </a:lvl4pPr>
            <a:lvl5pPr marL="3136900" indent="-698500" defTabSz="825500">
              <a:lnSpc>
                <a:spcPct val="100000"/>
              </a:lnSpc>
              <a:spcBef>
                <a:spcPts val="0"/>
              </a:spcBef>
              <a:defRPr sz="5500" b="1"/>
            </a:lvl5pPr>
          </a:lstStyle>
          <a:p>
            <a:r>
              <a:t>Sous-titre de diapositive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72" name="Texte niveau 1…"/>
          <p:cNvSpPr txBox="1">
            <a:spLocks noGrp="1"/>
          </p:cNvSpPr>
          <p:nvPr>
            <p:ph type="body" idx="21" hasCustomPrompt="1"/>
          </p:nvPr>
        </p:nvSpPr>
        <p:spPr>
          <a:prstGeom prst="rect">
            <a:avLst/>
          </a:prstGeom>
        </p:spPr>
        <p:txBody>
          <a:bodyPr numCol="1" spcCol="38100"/>
          <a:lstStyle/>
          <a:p>
            <a:r>
              <a:t>Texte de puce de diapositive</a:t>
            </a:r>
          </a:p>
        </p:txBody>
      </p:sp>
      <p:sp>
        <p:nvSpPr>
          <p:cNvPr id="173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0" name="Image 6" descr="Imag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503682" y="12040327"/>
            <a:ext cx="1553332" cy="1553332"/>
          </a:xfrm>
          <a:prstGeom prst="rect">
            <a:avLst/>
          </a:prstGeom>
          <a:ln w="12700">
            <a:miter lim="400000"/>
          </a:ln>
        </p:spPr>
      </p:pic>
      <p:pic>
        <p:nvPicPr>
          <p:cNvPr id="181" name="Image 9" descr="Imag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751446" y="12040327"/>
            <a:ext cx="1675676" cy="1675673"/>
          </a:xfrm>
          <a:prstGeom prst="rect">
            <a:avLst/>
          </a:prstGeom>
          <a:ln w="12700">
            <a:miter lim="400000"/>
          </a:ln>
        </p:spPr>
      </p:pic>
      <p:sp>
        <p:nvSpPr>
          <p:cNvPr id="182" name="Texte du titre"/>
          <p:cNvSpPr txBox="1">
            <a:spLocks noGrp="1"/>
          </p:cNvSpPr>
          <p:nvPr>
            <p:ph type="title"/>
          </p:nvPr>
        </p:nvSpPr>
        <p:spPr>
          <a:xfrm>
            <a:off x="1676400" y="730250"/>
            <a:ext cx="21031200" cy="2651126"/>
          </a:xfrm>
          <a:prstGeom prst="rect">
            <a:avLst/>
          </a:prstGeom>
        </p:spPr>
        <p:txBody>
          <a:bodyPr lIns="91436" tIns="91436" rIns="91436" bIns="91436" anchor="ctr"/>
          <a:lstStyle>
            <a:lvl1pPr defTabSz="1828800">
              <a:lnSpc>
                <a:spcPct val="90000"/>
              </a:lnSpc>
              <a:defRPr sz="8800" spc="6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r>
              <a:t>Texte du titre</a:t>
            </a:r>
          </a:p>
        </p:txBody>
      </p:sp>
      <p:sp>
        <p:nvSpPr>
          <p:cNvPr id="183" name="Texte niveau 1…"/>
          <p:cNvSpPr txBox="1">
            <a:spLocks noGrp="1"/>
          </p:cNvSpPr>
          <p:nvPr>
            <p:ph type="body" idx="1"/>
          </p:nvPr>
        </p:nvSpPr>
        <p:spPr>
          <a:xfrm>
            <a:off x="1676400" y="3651250"/>
            <a:ext cx="21031200" cy="7719484"/>
          </a:xfrm>
          <a:prstGeom prst="rect">
            <a:avLst/>
          </a:prstGeom>
        </p:spPr>
        <p:txBody>
          <a:bodyPr lIns="91436" tIns="91436" rIns="91436" bIns="91436" numCol="1" spcCol="38100"/>
          <a:lstStyle>
            <a:lvl1pPr marL="457200" indent="-457200" defTabSz="1828800">
              <a:spcBef>
                <a:spcPts val="2000"/>
              </a:spcBef>
              <a:buSzPct val="100000"/>
              <a:buFont typeface="Arial"/>
              <a:defRPr sz="5600">
                <a:latin typeface="Calibri"/>
                <a:ea typeface="Calibri"/>
                <a:cs typeface="Calibri"/>
                <a:sym typeface="Calibri"/>
              </a:defRPr>
            </a:lvl1pPr>
            <a:lvl2pPr marL="990600" indent="-533400" defTabSz="1828800">
              <a:spcBef>
                <a:spcPts val="2000"/>
              </a:spcBef>
              <a:buSzPct val="100000"/>
              <a:buFont typeface="Arial"/>
              <a:defRPr sz="5600">
                <a:latin typeface="Calibri"/>
                <a:ea typeface="Calibri"/>
                <a:cs typeface="Calibri"/>
                <a:sym typeface="Calibri"/>
              </a:defRPr>
            </a:lvl2pPr>
            <a:lvl3pPr marL="1554477" indent="-640077" defTabSz="1828800">
              <a:spcBef>
                <a:spcPts val="2000"/>
              </a:spcBef>
              <a:buSzPct val="100000"/>
              <a:buFont typeface="Arial"/>
              <a:defRPr sz="5600">
                <a:latin typeface="Calibri"/>
                <a:ea typeface="Calibri"/>
                <a:cs typeface="Calibri"/>
                <a:sym typeface="Calibri"/>
              </a:defRPr>
            </a:lvl3pPr>
            <a:lvl4pPr marL="2082800" indent="-711200" defTabSz="1828800">
              <a:spcBef>
                <a:spcPts val="2000"/>
              </a:spcBef>
              <a:buSzPct val="100000"/>
              <a:buFont typeface="Arial"/>
              <a:defRPr sz="5600">
                <a:latin typeface="Calibri"/>
                <a:ea typeface="Calibri"/>
                <a:cs typeface="Calibri"/>
                <a:sym typeface="Calibri"/>
              </a:defRPr>
            </a:lvl4pPr>
            <a:lvl5pPr marL="2540000" indent="-711200" defTabSz="1828800">
              <a:spcBef>
                <a:spcPts val="2000"/>
              </a:spcBef>
              <a:buSzPct val="100000"/>
              <a:buFont typeface="Arial"/>
              <a:defRPr sz="5600">
                <a:latin typeface="Calibri"/>
                <a:ea typeface="Calibri"/>
                <a:cs typeface="Calibri"/>
                <a:sym typeface="Calibri"/>
              </a:defRPr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pic>
        <p:nvPicPr>
          <p:cNvPr id="184" name="Image 8" descr="Imag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503682" y="12040327"/>
            <a:ext cx="1553332" cy="1553332"/>
          </a:xfrm>
          <a:prstGeom prst="rect">
            <a:avLst/>
          </a:prstGeom>
          <a:ln w="12700">
            <a:miter lim="400000"/>
          </a:ln>
        </p:spPr>
      </p:pic>
      <p:sp>
        <p:nvSpPr>
          <p:cNvPr id="185" name="Numéro de diapositive"/>
          <p:cNvSpPr txBox="1">
            <a:spLocks noGrp="1"/>
          </p:cNvSpPr>
          <p:nvPr>
            <p:ph type="sldNum" sz="quarter" idx="2"/>
          </p:nvPr>
        </p:nvSpPr>
        <p:spPr>
          <a:xfrm>
            <a:off x="22172997" y="12802236"/>
            <a:ext cx="534605" cy="551175"/>
          </a:xfrm>
          <a:prstGeom prst="rect">
            <a:avLst/>
          </a:prstGeom>
        </p:spPr>
        <p:txBody>
          <a:bodyPr lIns="91436" tIns="91436" rIns="91436" bIns="91436" anchor="ctr"/>
          <a:lstStyle>
            <a:lvl1pPr algn="r" defTabSz="1828800">
              <a:defRPr sz="2400">
                <a:solidFill>
                  <a:srgbClr val="888888"/>
                </a:solidFill>
                <a:latin typeface="Avenir Next LT Pro"/>
                <a:ea typeface="Avenir Next LT Pro"/>
                <a:cs typeface="Avenir Next LT Pro"/>
                <a:sym typeface="Avenir Next LT Pro"/>
              </a:defRPr>
            </a:lvl1pPr>
          </a:lstStyle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2" name="Image 6" descr="Imag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503682" y="12040327"/>
            <a:ext cx="1553332" cy="1553332"/>
          </a:xfrm>
          <a:prstGeom prst="rect">
            <a:avLst/>
          </a:prstGeom>
          <a:ln w="12700">
            <a:miter lim="400000"/>
          </a:ln>
        </p:spPr>
      </p:pic>
      <p:sp>
        <p:nvSpPr>
          <p:cNvPr id="193" name="Texte du titre"/>
          <p:cNvSpPr txBox="1">
            <a:spLocks noGrp="1"/>
          </p:cNvSpPr>
          <p:nvPr>
            <p:ph type="title"/>
          </p:nvPr>
        </p:nvSpPr>
        <p:spPr>
          <a:xfrm>
            <a:off x="1676400" y="730250"/>
            <a:ext cx="21031200" cy="2651126"/>
          </a:xfrm>
          <a:prstGeom prst="rect">
            <a:avLst/>
          </a:prstGeom>
        </p:spPr>
        <p:txBody>
          <a:bodyPr lIns="91436" tIns="91436" rIns="91436" bIns="91436" anchor="ctr"/>
          <a:lstStyle>
            <a:lvl1pPr defTabSz="1828800">
              <a:lnSpc>
                <a:spcPct val="90000"/>
              </a:lnSpc>
              <a:defRPr sz="8800" spc="6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r>
              <a:t>Texte du titre</a:t>
            </a:r>
          </a:p>
        </p:txBody>
      </p:sp>
      <p:sp>
        <p:nvSpPr>
          <p:cNvPr id="194" name="Texte niveau 1…"/>
          <p:cNvSpPr txBox="1">
            <a:spLocks noGrp="1"/>
          </p:cNvSpPr>
          <p:nvPr>
            <p:ph type="body" idx="1"/>
          </p:nvPr>
        </p:nvSpPr>
        <p:spPr>
          <a:xfrm>
            <a:off x="1676400" y="3651250"/>
            <a:ext cx="21031200" cy="7719484"/>
          </a:xfrm>
          <a:prstGeom prst="rect">
            <a:avLst/>
          </a:prstGeom>
        </p:spPr>
        <p:txBody>
          <a:bodyPr lIns="91436" tIns="91436" rIns="91436" bIns="91436" numCol="1" spcCol="38100"/>
          <a:lstStyle>
            <a:lvl1pPr marL="457200" indent="-457200" defTabSz="1828800">
              <a:spcBef>
                <a:spcPts val="2000"/>
              </a:spcBef>
              <a:buSzPct val="100000"/>
              <a:buFont typeface="Arial"/>
              <a:defRPr sz="5600">
                <a:latin typeface="Calibri"/>
                <a:ea typeface="Calibri"/>
                <a:cs typeface="Calibri"/>
                <a:sym typeface="Calibri"/>
              </a:defRPr>
            </a:lvl1pPr>
            <a:lvl2pPr marL="990600" indent="-533400" defTabSz="1828800">
              <a:spcBef>
                <a:spcPts val="2000"/>
              </a:spcBef>
              <a:buSzPct val="100000"/>
              <a:buFont typeface="Arial"/>
              <a:defRPr sz="5600">
                <a:latin typeface="Calibri"/>
                <a:ea typeface="Calibri"/>
                <a:cs typeface="Calibri"/>
                <a:sym typeface="Calibri"/>
              </a:defRPr>
            </a:lvl2pPr>
            <a:lvl3pPr marL="1554477" indent="-640077" defTabSz="1828800">
              <a:spcBef>
                <a:spcPts val="2000"/>
              </a:spcBef>
              <a:buSzPct val="100000"/>
              <a:buFont typeface="Arial"/>
              <a:defRPr sz="5600">
                <a:latin typeface="Calibri"/>
                <a:ea typeface="Calibri"/>
                <a:cs typeface="Calibri"/>
                <a:sym typeface="Calibri"/>
              </a:defRPr>
            </a:lvl3pPr>
            <a:lvl4pPr marL="2082800" indent="-711200" defTabSz="1828800">
              <a:spcBef>
                <a:spcPts val="2000"/>
              </a:spcBef>
              <a:buSzPct val="100000"/>
              <a:buFont typeface="Arial"/>
              <a:defRPr sz="5600">
                <a:latin typeface="Calibri"/>
                <a:ea typeface="Calibri"/>
                <a:cs typeface="Calibri"/>
                <a:sym typeface="Calibri"/>
              </a:defRPr>
            </a:lvl4pPr>
            <a:lvl5pPr marL="2540000" indent="-711200" defTabSz="1828800">
              <a:spcBef>
                <a:spcPts val="2000"/>
              </a:spcBef>
              <a:buSzPct val="100000"/>
              <a:buFont typeface="Arial"/>
              <a:defRPr sz="5600">
                <a:latin typeface="Calibri"/>
                <a:ea typeface="Calibri"/>
                <a:cs typeface="Calibri"/>
                <a:sym typeface="Calibri"/>
              </a:defRPr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pic>
        <p:nvPicPr>
          <p:cNvPr id="195" name="Image 8" descr="Imag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503682" y="12040327"/>
            <a:ext cx="1553332" cy="1553332"/>
          </a:xfrm>
          <a:prstGeom prst="rect">
            <a:avLst/>
          </a:prstGeom>
          <a:ln w="12700">
            <a:miter lim="400000"/>
          </a:ln>
        </p:spPr>
      </p:pic>
      <p:sp>
        <p:nvSpPr>
          <p:cNvPr id="196" name="Numéro de diapositive"/>
          <p:cNvSpPr txBox="1">
            <a:spLocks noGrp="1"/>
          </p:cNvSpPr>
          <p:nvPr>
            <p:ph type="sldNum" sz="quarter" idx="2"/>
          </p:nvPr>
        </p:nvSpPr>
        <p:spPr>
          <a:xfrm>
            <a:off x="22172997" y="12802236"/>
            <a:ext cx="534605" cy="551175"/>
          </a:xfrm>
          <a:prstGeom prst="rect">
            <a:avLst/>
          </a:prstGeom>
        </p:spPr>
        <p:txBody>
          <a:bodyPr lIns="91436" tIns="91436" rIns="91436" bIns="91436" anchor="ctr"/>
          <a:lstStyle>
            <a:lvl1pPr algn="r" defTabSz="1828800">
              <a:defRPr sz="2400">
                <a:solidFill>
                  <a:srgbClr val="888888"/>
                </a:solidFill>
                <a:latin typeface="Avenir Next LT Pro"/>
                <a:ea typeface="Avenir Next LT Pro"/>
                <a:cs typeface="Avenir Next LT Pro"/>
                <a:sym typeface="Avenir Next LT Pro"/>
              </a:defRPr>
            </a:lvl1pPr>
          </a:lstStyle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Ordre du jou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Titre de l’ordre du jour"/>
          <p:cNvSpPr txBox="1">
            <a:spLocks noGrp="1"/>
          </p:cNvSpPr>
          <p:nvPr>
            <p:ph type="title" hasCustomPrompt="1"/>
          </p:nvPr>
        </p:nvSpPr>
        <p:spPr>
          <a:xfrm>
            <a:off x="1206500" y="952500"/>
            <a:ext cx="21971000" cy="1435100"/>
          </a:xfrm>
          <a:prstGeom prst="rect">
            <a:avLst/>
          </a:prstGeom>
        </p:spPr>
        <p:txBody>
          <a:bodyPr/>
          <a:lstStyle/>
          <a:p>
            <a:r>
              <a:t>Titre de l’ordre du jour</a:t>
            </a:r>
          </a:p>
        </p:txBody>
      </p:sp>
      <p:sp>
        <p:nvSpPr>
          <p:cNvPr id="204" name="Texte niveau 1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06500" y="2247900"/>
            <a:ext cx="21971000" cy="934779"/>
          </a:xfrm>
          <a:prstGeom prst="rect">
            <a:avLst/>
          </a:prstGeom>
        </p:spPr>
        <p:txBody>
          <a:bodyPr lIns="45718" tIns="45718" rIns="45718" bIns="45718" numCol="1" spcCol="38100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  <a:lvl2pPr marL="1308100" indent="-698500" defTabSz="825500">
              <a:lnSpc>
                <a:spcPct val="100000"/>
              </a:lnSpc>
              <a:spcBef>
                <a:spcPts val="0"/>
              </a:spcBef>
              <a:defRPr sz="5500" b="1"/>
            </a:lvl2pPr>
            <a:lvl3pPr marL="1917700" indent="-698500" defTabSz="825500">
              <a:lnSpc>
                <a:spcPct val="100000"/>
              </a:lnSpc>
              <a:spcBef>
                <a:spcPts val="0"/>
              </a:spcBef>
              <a:defRPr sz="5500" b="1"/>
            </a:lvl3pPr>
            <a:lvl4pPr marL="2527300" indent="-698500" defTabSz="825500">
              <a:lnSpc>
                <a:spcPct val="100000"/>
              </a:lnSpc>
              <a:spcBef>
                <a:spcPts val="0"/>
              </a:spcBef>
              <a:defRPr sz="5500" b="1"/>
            </a:lvl4pPr>
            <a:lvl5pPr marL="3136900" indent="-698500" defTabSz="825500">
              <a:lnSpc>
                <a:spcPct val="100000"/>
              </a:lnSpc>
              <a:spcBef>
                <a:spcPts val="0"/>
              </a:spcBef>
              <a:defRPr sz="5500" b="1"/>
            </a:lvl5pPr>
          </a:lstStyle>
          <a:p>
            <a:r>
              <a:t>Sous-titre de l’ordre du jour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205" name="Texte niveau 1…"/>
          <p:cNvSpPr txBox="1">
            <a:spLocks noGrp="1"/>
          </p:cNvSpPr>
          <p:nvPr>
            <p:ph type="body" idx="21" hasCustomPrompt="1"/>
          </p:nvPr>
        </p:nvSpPr>
        <p:spPr>
          <a:prstGeom prst="rect">
            <a:avLst/>
          </a:prstGeom>
        </p:spPr>
        <p:txBody>
          <a:bodyPr numCol="1" spcCol="38100"/>
          <a:lstStyle>
            <a:lvl1pPr marL="0" indent="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99"/>
            </a:lvl1pPr>
          </a:lstStyle>
          <a:p>
            <a:r>
              <a:t>Rubriques de l’ordre du jour</a:t>
            </a:r>
          </a:p>
        </p:txBody>
      </p:sp>
      <p:sp>
        <p:nvSpPr>
          <p:cNvPr id="206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Autre titre et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136959463_1989x1321.jpg"/>
          <p:cNvSpPr>
            <a:spLocks noGrp="1"/>
          </p:cNvSpPr>
          <p:nvPr>
            <p:ph type="pic" idx="21"/>
          </p:nvPr>
        </p:nvSpPr>
        <p:spPr>
          <a:xfrm>
            <a:off x="9226574" y="1270000"/>
            <a:ext cx="16840152" cy="11184436"/>
          </a:xfrm>
          <a:prstGeom prst="rect">
            <a:avLst/>
          </a:prstGeom>
        </p:spPr>
        <p:txBody>
          <a:bodyPr lIns="91439" tIns="45719" rIns="91439" bIns="45719" numCol="1" spcCol="38100">
            <a:noAutofit/>
          </a:bodyPr>
          <a:lstStyle/>
          <a:p>
            <a:endParaRPr/>
          </a:p>
        </p:txBody>
      </p:sp>
      <p:sp>
        <p:nvSpPr>
          <p:cNvPr id="33" name="Titre de diapositive"/>
          <p:cNvSpPr txBox="1">
            <a:spLocks noGrp="1"/>
          </p:cNvSpPr>
          <p:nvPr>
            <p:ph type="title" hasCustomPrompt="1"/>
          </p:nvPr>
        </p:nvSpPr>
        <p:spPr>
          <a:xfrm>
            <a:off x="1206500" y="1270000"/>
            <a:ext cx="9779000" cy="5882274"/>
          </a:xfrm>
          <a:prstGeom prst="rect">
            <a:avLst/>
          </a:prstGeom>
        </p:spPr>
        <p:txBody>
          <a:bodyPr anchor="b"/>
          <a:lstStyle/>
          <a:p>
            <a:r>
              <a:t>Titre de diapositive</a:t>
            </a:r>
          </a:p>
        </p:txBody>
      </p:sp>
      <p:sp>
        <p:nvSpPr>
          <p:cNvPr id="34" name="Texte niveau 1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06500" y="7060576"/>
            <a:ext cx="9779000" cy="5385424"/>
          </a:xfrm>
          <a:prstGeom prst="rect">
            <a:avLst/>
          </a:prstGeom>
        </p:spPr>
        <p:txBody>
          <a:bodyPr numCol="1" spcCol="38100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  <a:lvl2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r>
              <a:t>Sous-titre de diapositive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35" name="Numéro de diapositive"/>
          <p:cNvSpPr txBox="1">
            <a:spLocks noGrp="1"/>
          </p:cNvSpPr>
          <p:nvPr>
            <p:ph type="sldNum" sz="quarter" idx="2"/>
          </p:nvPr>
        </p:nvSpPr>
        <p:spPr>
          <a:xfrm>
            <a:off x="12001500" y="13085233"/>
            <a:ext cx="368504" cy="37460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re et puc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Titre de diapositive"/>
          <p:cNvSpPr txBox="1">
            <a:spLocks noGrp="1"/>
          </p:cNvSpPr>
          <p:nvPr>
            <p:ph type="title" hasCustomPrompt="1"/>
          </p:nvPr>
        </p:nvSpPr>
        <p:spPr>
          <a:xfrm>
            <a:off x="1206500" y="952500"/>
            <a:ext cx="21971000" cy="1433164"/>
          </a:xfrm>
          <a:prstGeom prst="rect">
            <a:avLst/>
          </a:prstGeom>
        </p:spPr>
        <p:txBody>
          <a:bodyPr/>
          <a:lstStyle/>
          <a:p>
            <a:r>
              <a:t>Titre de diapositive</a:t>
            </a:r>
          </a:p>
        </p:txBody>
      </p:sp>
      <p:sp>
        <p:nvSpPr>
          <p:cNvPr id="43" name="Texte niveau 1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06500" y="2245960"/>
            <a:ext cx="21971000" cy="934782"/>
          </a:xfrm>
          <a:prstGeom prst="rect">
            <a:avLst/>
          </a:prstGeom>
        </p:spPr>
        <p:txBody>
          <a:bodyPr lIns="45718" tIns="45718" rIns="45718" bIns="45718" numCol="1" spcCol="38100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  <a:lvl2pPr marL="1308100" indent="-698500" defTabSz="825500">
              <a:lnSpc>
                <a:spcPct val="100000"/>
              </a:lnSpc>
              <a:spcBef>
                <a:spcPts val="0"/>
              </a:spcBef>
              <a:defRPr sz="5500" b="1"/>
            </a:lvl2pPr>
            <a:lvl3pPr marL="1917700" indent="-698500" defTabSz="825500">
              <a:lnSpc>
                <a:spcPct val="100000"/>
              </a:lnSpc>
              <a:spcBef>
                <a:spcPts val="0"/>
              </a:spcBef>
              <a:defRPr sz="5500" b="1"/>
            </a:lvl3pPr>
            <a:lvl4pPr marL="2527300" indent="-698500" defTabSz="825500">
              <a:lnSpc>
                <a:spcPct val="100000"/>
              </a:lnSpc>
              <a:spcBef>
                <a:spcPts val="0"/>
              </a:spcBef>
              <a:defRPr sz="5500" b="1"/>
            </a:lvl4pPr>
            <a:lvl5pPr marL="3136900" indent="-698500" defTabSz="825500">
              <a:lnSpc>
                <a:spcPct val="100000"/>
              </a:lnSpc>
              <a:spcBef>
                <a:spcPts val="0"/>
              </a:spcBef>
              <a:defRPr sz="5500" b="1"/>
            </a:lvl5pPr>
          </a:lstStyle>
          <a:p>
            <a:r>
              <a:t>Sous-titre de diapositive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44" name="Texte niveau 1…"/>
          <p:cNvSpPr txBox="1">
            <a:spLocks noGrp="1"/>
          </p:cNvSpPr>
          <p:nvPr>
            <p:ph type="body" idx="21" hasCustomPrompt="1"/>
          </p:nvPr>
        </p:nvSpPr>
        <p:spPr>
          <a:prstGeom prst="rect">
            <a:avLst/>
          </a:prstGeom>
        </p:spPr>
        <p:txBody>
          <a:bodyPr numCol="1" spcCol="38100"/>
          <a:lstStyle/>
          <a:p>
            <a:r>
              <a:t>Texte de puce de diapositive</a:t>
            </a:r>
          </a:p>
        </p:txBody>
      </p:sp>
      <p:sp>
        <p:nvSpPr>
          <p:cNvPr id="45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re, puces et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Texte niveau 1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06500" y="2247900"/>
            <a:ext cx="9779000" cy="934779"/>
          </a:xfrm>
          <a:prstGeom prst="rect">
            <a:avLst/>
          </a:prstGeom>
        </p:spPr>
        <p:txBody>
          <a:bodyPr lIns="45718" tIns="45718" rIns="45718" bIns="45718" numCol="1" spcCol="38100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  <a:lvl2pPr marL="1308100" indent="-698500" defTabSz="825500">
              <a:lnSpc>
                <a:spcPct val="100000"/>
              </a:lnSpc>
              <a:spcBef>
                <a:spcPts val="0"/>
              </a:spcBef>
              <a:defRPr sz="5500" b="1"/>
            </a:lvl2pPr>
            <a:lvl3pPr marL="1917700" indent="-698500" defTabSz="825500">
              <a:lnSpc>
                <a:spcPct val="100000"/>
              </a:lnSpc>
              <a:spcBef>
                <a:spcPts val="0"/>
              </a:spcBef>
              <a:defRPr sz="5500" b="1"/>
            </a:lvl3pPr>
            <a:lvl4pPr marL="2527300" indent="-698500" defTabSz="825500">
              <a:lnSpc>
                <a:spcPct val="100000"/>
              </a:lnSpc>
              <a:spcBef>
                <a:spcPts val="0"/>
              </a:spcBef>
              <a:defRPr sz="5500" b="1"/>
            </a:lvl4pPr>
            <a:lvl5pPr marL="3136900" indent="-698500" defTabSz="825500">
              <a:lnSpc>
                <a:spcPct val="100000"/>
              </a:lnSpc>
              <a:spcBef>
                <a:spcPts val="0"/>
              </a:spcBef>
              <a:defRPr sz="5500" b="1"/>
            </a:lvl5pPr>
          </a:lstStyle>
          <a:p>
            <a:r>
              <a:t>Sous-titre de diapositive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61" name="Texte niveau 1…"/>
          <p:cNvSpPr txBox="1">
            <a:spLocks noGrp="1"/>
          </p:cNvSpPr>
          <p:nvPr>
            <p:ph type="body" sz="half" idx="21" hasCustomPrompt="1"/>
          </p:nvPr>
        </p:nvSpPr>
        <p:spPr>
          <a:xfrm>
            <a:off x="1206500" y="4248503"/>
            <a:ext cx="9779000" cy="8256631"/>
          </a:xfrm>
          <a:prstGeom prst="rect">
            <a:avLst/>
          </a:prstGeom>
        </p:spPr>
        <p:txBody>
          <a:bodyPr numCol="1" spcCol="38100"/>
          <a:lstStyle/>
          <a:p>
            <a:r>
              <a:t>Texte de puce de diapositive</a:t>
            </a:r>
          </a:p>
        </p:txBody>
      </p:sp>
      <p:sp>
        <p:nvSpPr>
          <p:cNvPr id="62" name="617931575_1991x1322.jpg"/>
          <p:cNvSpPr>
            <a:spLocks noGrp="1"/>
          </p:cNvSpPr>
          <p:nvPr>
            <p:ph type="pic" idx="22"/>
          </p:nvPr>
        </p:nvSpPr>
        <p:spPr>
          <a:xfrm>
            <a:off x="8432800" y="1263846"/>
            <a:ext cx="16850011" cy="11188208"/>
          </a:xfrm>
          <a:prstGeom prst="rect">
            <a:avLst/>
          </a:prstGeom>
        </p:spPr>
        <p:txBody>
          <a:bodyPr lIns="91439" tIns="45719" rIns="91439" bIns="45719" numCol="1" spcCol="38100">
            <a:noAutofit/>
          </a:bodyPr>
          <a:lstStyle/>
          <a:p>
            <a:endParaRPr/>
          </a:p>
        </p:txBody>
      </p:sp>
      <p:sp>
        <p:nvSpPr>
          <p:cNvPr id="63" name="Titre de diapositive"/>
          <p:cNvSpPr txBox="1">
            <a:spLocks noGrp="1"/>
          </p:cNvSpPr>
          <p:nvPr>
            <p:ph type="title" hasCustomPrompt="1"/>
          </p:nvPr>
        </p:nvSpPr>
        <p:spPr>
          <a:xfrm>
            <a:off x="1206500" y="952500"/>
            <a:ext cx="9779000" cy="1435100"/>
          </a:xfrm>
          <a:prstGeom prst="rect">
            <a:avLst/>
          </a:prstGeom>
        </p:spPr>
        <p:txBody>
          <a:bodyPr/>
          <a:lstStyle/>
          <a:p>
            <a:r>
              <a:t>Titre de diapositive</a:t>
            </a:r>
          </a:p>
        </p:txBody>
      </p:sp>
      <p:sp>
        <p:nvSpPr>
          <p:cNvPr id="64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">
    <p:bg>
      <p:bgPr>
        <a:solidFill>
          <a:srgbClr val="00346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Titre de section"/>
          <p:cNvSpPr txBox="1">
            <a:spLocks noGrp="1"/>
          </p:cNvSpPr>
          <p:nvPr>
            <p:ph type="title" hasCustomPrompt="1"/>
          </p:nvPr>
        </p:nvSpPr>
        <p:spPr>
          <a:xfrm>
            <a:off x="1206496" y="4533900"/>
            <a:ext cx="21971005" cy="4648200"/>
          </a:xfrm>
          <a:prstGeom prst="rect">
            <a:avLst/>
          </a:prstGeom>
        </p:spPr>
        <p:txBody>
          <a:bodyPr anchor="ctr"/>
          <a:lstStyle>
            <a:lvl1pPr>
              <a:defRPr sz="11600" b="0" spc="-232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r>
              <a:t>Titre de section</a:t>
            </a:r>
          </a:p>
        </p:txBody>
      </p:sp>
      <p:sp>
        <p:nvSpPr>
          <p:cNvPr id="72" name="Numéro de diapositive"/>
          <p:cNvSpPr txBox="1">
            <a:spLocks noGrp="1"/>
          </p:cNvSpPr>
          <p:nvPr>
            <p:ph type="sldNum" sz="quarter" idx="2"/>
          </p:nvPr>
        </p:nvSpPr>
        <p:spPr>
          <a:xfrm>
            <a:off x="12001500" y="13085233"/>
            <a:ext cx="368504" cy="3746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re seul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Titre de diapositive"/>
          <p:cNvSpPr txBox="1">
            <a:spLocks noGrp="1"/>
          </p:cNvSpPr>
          <p:nvPr>
            <p:ph type="title" hasCustomPrompt="1"/>
          </p:nvPr>
        </p:nvSpPr>
        <p:spPr>
          <a:xfrm>
            <a:off x="1206500" y="952500"/>
            <a:ext cx="21971000" cy="1434951"/>
          </a:xfrm>
          <a:prstGeom prst="rect">
            <a:avLst/>
          </a:prstGeom>
        </p:spPr>
        <p:txBody>
          <a:bodyPr/>
          <a:lstStyle/>
          <a:p>
            <a:r>
              <a:t>Titre de diapositive</a:t>
            </a:r>
          </a:p>
        </p:txBody>
      </p:sp>
      <p:sp>
        <p:nvSpPr>
          <p:cNvPr id="80" name="Texte niveau 1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06500" y="2247900"/>
            <a:ext cx="21971000" cy="934779"/>
          </a:xfrm>
          <a:prstGeom prst="rect">
            <a:avLst/>
          </a:prstGeom>
        </p:spPr>
        <p:txBody>
          <a:bodyPr lIns="45718" tIns="45718" rIns="45718" bIns="45718" numCol="1" spcCol="38100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  <a:lvl2pPr marL="1308100" indent="-698500" defTabSz="825500">
              <a:lnSpc>
                <a:spcPct val="100000"/>
              </a:lnSpc>
              <a:spcBef>
                <a:spcPts val="0"/>
              </a:spcBef>
              <a:defRPr sz="5500" b="1"/>
            </a:lvl2pPr>
            <a:lvl3pPr marL="1917700" indent="-698500" defTabSz="825500">
              <a:lnSpc>
                <a:spcPct val="100000"/>
              </a:lnSpc>
              <a:spcBef>
                <a:spcPts val="0"/>
              </a:spcBef>
              <a:defRPr sz="5500" b="1"/>
            </a:lvl3pPr>
            <a:lvl4pPr marL="2527300" indent="-698500" defTabSz="825500">
              <a:lnSpc>
                <a:spcPct val="100000"/>
              </a:lnSpc>
              <a:spcBef>
                <a:spcPts val="0"/>
              </a:spcBef>
              <a:defRPr sz="5500" b="1"/>
            </a:lvl4pPr>
            <a:lvl5pPr marL="3136900" indent="-698500" defTabSz="825500">
              <a:lnSpc>
                <a:spcPct val="100000"/>
              </a:lnSpc>
              <a:spcBef>
                <a:spcPts val="0"/>
              </a:spcBef>
              <a:defRPr sz="5500" b="1"/>
            </a:lvl5pPr>
          </a:lstStyle>
          <a:p>
            <a:r>
              <a:t>Sous-titre de diapositive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81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Ordre du jou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Titre de l’ordre du jour"/>
          <p:cNvSpPr txBox="1">
            <a:spLocks noGrp="1"/>
          </p:cNvSpPr>
          <p:nvPr>
            <p:ph type="title" hasCustomPrompt="1"/>
          </p:nvPr>
        </p:nvSpPr>
        <p:spPr>
          <a:xfrm>
            <a:off x="1206500" y="952500"/>
            <a:ext cx="21971000" cy="1435100"/>
          </a:xfrm>
          <a:prstGeom prst="rect">
            <a:avLst/>
          </a:prstGeom>
        </p:spPr>
        <p:txBody>
          <a:bodyPr/>
          <a:lstStyle/>
          <a:p>
            <a:r>
              <a:t>Titre de l’ordre du jour</a:t>
            </a:r>
          </a:p>
        </p:txBody>
      </p:sp>
      <p:sp>
        <p:nvSpPr>
          <p:cNvPr id="89" name="Texte niveau 1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06500" y="2247900"/>
            <a:ext cx="21971000" cy="934779"/>
          </a:xfrm>
          <a:prstGeom prst="rect">
            <a:avLst/>
          </a:prstGeom>
        </p:spPr>
        <p:txBody>
          <a:bodyPr lIns="45718" tIns="45718" rIns="45718" bIns="45718" numCol="1" spcCol="38100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  <a:lvl2pPr marL="1308100" indent="-698500" defTabSz="825500">
              <a:lnSpc>
                <a:spcPct val="100000"/>
              </a:lnSpc>
              <a:spcBef>
                <a:spcPts val="0"/>
              </a:spcBef>
              <a:defRPr sz="5500" b="1"/>
            </a:lvl2pPr>
            <a:lvl3pPr marL="1917700" indent="-698500" defTabSz="825500">
              <a:lnSpc>
                <a:spcPct val="100000"/>
              </a:lnSpc>
              <a:spcBef>
                <a:spcPts val="0"/>
              </a:spcBef>
              <a:defRPr sz="5500" b="1"/>
            </a:lvl3pPr>
            <a:lvl4pPr marL="2527300" indent="-698500" defTabSz="825500">
              <a:lnSpc>
                <a:spcPct val="100000"/>
              </a:lnSpc>
              <a:spcBef>
                <a:spcPts val="0"/>
              </a:spcBef>
              <a:defRPr sz="5500" b="1"/>
            </a:lvl4pPr>
            <a:lvl5pPr marL="3136900" indent="-698500" defTabSz="825500">
              <a:lnSpc>
                <a:spcPct val="100000"/>
              </a:lnSpc>
              <a:spcBef>
                <a:spcPts val="0"/>
              </a:spcBef>
              <a:defRPr sz="5500" b="1"/>
            </a:lvl5pPr>
          </a:lstStyle>
          <a:p>
            <a:r>
              <a:t>Sous-titre de l’ordre du jour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90" name="Texte niveau 1…"/>
          <p:cNvSpPr txBox="1">
            <a:spLocks noGrp="1"/>
          </p:cNvSpPr>
          <p:nvPr>
            <p:ph type="body" idx="21" hasCustomPrompt="1"/>
          </p:nvPr>
        </p:nvSpPr>
        <p:spPr>
          <a:prstGeom prst="rect">
            <a:avLst/>
          </a:prstGeom>
        </p:spPr>
        <p:txBody>
          <a:bodyPr numCol="1" spcCol="38100"/>
          <a:lstStyle>
            <a:lvl1pPr marL="0" indent="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99"/>
            </a:lvl1pPr>
          </a:lstStyle>
          <a:p>
            <a:r>
              <a:t>Rubriques de l’ordre du jour</a:t>
            </a:r>
          </a:p>
        </p:txBody>
      </p:sp>
      <p:sp>
        <p:nvSpPr>
          <p:cNvPr id="91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éclar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Texte niveau 1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206500" y="4920843"/>
            <a:ext cx="21971000" cy="3874314"/>
          </a:xfrm>
          <a:prstGeom prst="rect">
            <a:avLst/>
          </a:prstGeom>
        </p:spPr>
        <p:txBody>
          <a:bodyPr numCol="1" spcCol="38100" anchor="ctr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solidFill>
                  <a:srgbClr val="004D80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solidFill>
                  <a:srgbClr val="004D80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solidFill>
                  <a:srgbClr val="004D80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solidFill>
                  <a:srgbClr val="004D80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solidFill>
                  <a:srgbClr val="004D80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r>
              <a:t>Déclaration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99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ait importa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Texte niveau 1…"/>
          <p:cNvSpPr txBox="1">
            <a:spLocks noGrp="1"/>
          </p:cNvSpPr>
          <p:nvPr>
            <p:ph type="body" idx="1" hasCustomPrompt="1"/>
          </p:nvPr>
        </p:nvSpPr>
        <p:spPr>
          <a:xfrm>
            <a:off x="1206500" y="1075925"/>
            <a:ext cx="21971000" cy="7241587"/>
          </a:xfrm>
          <a:prstGeom prst="rect">
            <a:avLst/>
          </a:prstGeom>
        </p:spPr>
        <p:txBody>
          <a:bodyPr numCol="1" spcCol="38100" anchor="b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>
                <a:solidFill>
                  <a:srgbClr val="004D80"/>
                </a:solidFill>
              </a:defRPr>
            </a:lvl1pPr>
            <a:lvl2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>
                <a:solidFill>
                  <a:srgbClr val="004D80"/>
                </a:solidFill>
              </a:defRPr>
            </a:lvl2pPr>
            <a:lvl3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>
                <a:solidFill>
                  <a:srgbClr val="004D80"/>
                </a:solidFill>
              </a:defRPr>
            </a:lvl3pPr>
            <a:lvl4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>
                <a:solidFill>
                  <a:srgbClr val="004D80"/>
                </a:solidFill>
              </a:defRPr>
            </a:lvl4pPr>
            <a:lvl5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>
                <a:solidFill>
                  <a:srgbClr val="004D80"/>
                </a:solidFill>
              </a:defRPr>
            </a:lvl5pPr>
          </a:lstStyle>
          <a:p>
            <a:r>
              <a:t>100 %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07" name="Données clés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8262180"/>
            <a:ext cx="21971000" cy="934780"/>
          </a:xfrm>
          <a:prstGeom prst="rect">
            <a:avLst/>
          </a:prstGeom>
        </p:spPr>
        <p:txBody>
          <a:bodyPr lIns="45718" tIns="45718" rIns="45718" bIns="45718" numCol="1" spcCol="38100"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Données clés</a:t>
            </a:r>
          </a:p>
        </p:txBody>
      </p:sp>
      <p:sp>
        <p:nvSpPr>
          <p:cNvPr id="108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e niveau 1…"/>
          <p:cNvSpPr txBox="1">
            <a:spLocks noGrp="1"/>
          </p:cNvSpPr>
          <p:nvPr>
            <p:ph type="body" idx="1" hasCustomPrompt="1"/>
          </p:nvPr>
        </p:nvSpPr>
        <p:spPr>
          <a:xfrm>
            <a:off x="1206500" y="4248503"/>
            <a:ext cx="21971000" cy="825601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numCol="2" spcCol="1098550">
            <a:normAutofit/>
          </a:bodyPr>
          <a:lstStyle/>
          <a:p>
            <a:r>
              <a:t>Texte de puce de diapositive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3" name="Texte du titre"/>
          <p:cNvSpPr txBox="1">
            <a:spLocks noGrp="1"/>
          </p:cNvSpPr>
          <p:nvPr>
            <p:ph type="title"/>
          </p:nvPr>
        </p:nvSpPr>
        <p:spPr>
          <a:xfrm>
            <a:off x="3653366" y="2743200"/>
            <a:ext cx="19507201" cy="150530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t>Texte du titre</a:t>
            </a:r>
          </a:p>
        </p:txBody>
      </p:sp>
      <p:sp>
        <p:nvSpPr>
          <p:cNvPr id="4" name="Numéro de diapositive"/>
          <p:cNvSpPr txBox="1">
            <a:spLocks noGrp="1"/>
          </p:cNvSpPr>
          <p:nvPr>
            <p:ph type="sldNum" sz="quarter" idx="2"/>
          </p:nvPr>
        </p:nvSpPr>
        <p:spPr>
          <a:xfrm>
            <a:off x="12001500" y="13080999"/>
            <a:ext cx="368504" cy="3746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>
            <a:lvl1pPr defTabSz="584200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‹N°›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5" r:id="rId15"/>
    <p:sldLayoutId id="2147483666" r:id="rId16"/>
    <p:sldLayoutId id="2147483667" r:id="rId17"/>
    <p:sldLayoutId id="2147483668" r:id="rId18"/>
    <p:sldLayoutId id="2147483669" r:id="rId19"/>
  </p:sldLayoutIdLst>
  <p:transition spd="med"/>
  <p:txStyles>
    <p:titleStyle>
      <a:lvl1pPr marL="0" marR="0" indent="0" algn="l" defTabSz="2438337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4D80"/>
          </a:solidFill>
          <a:uFillTx/>
          <a:latin typeface="+mj-lt"/>
          <a:ea typeface="+mj-ea"/>
          <a:cs typeface="+mj-cs"/>
          <a:sym typeface="Helvetica Neue"/>
        </a:defRPr>
      </a:lvl1pPr>
      <a:lvl2pPr marL="0" marR="0" indent="0" algn="l" defTabSz="2438337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4D80"/>
          </a:solidFill>
          <a:uFillTx/>
          <a:latin typeface="+mj-lt"/>
          <a:ea typeface="+mj-ea"/>
          <a:cs typeface="+mj-cs"/>
          <a:sym typeface="Helvetica Neue"/>
        </a:defRPr>
      </a:lvl2pPr>
      <a:lvl3pPr marL="0" marR="0" indent="0" algn="l" defTabSz="2438337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4D80"/>
          </a:solidFill>
          <a:uFillTx/>
          <a:latin typeface="+mj-lt"/>
          <a:ea typeface="+mj-ea"/>
          <a:cs typeface="+mj-cs"/>
          <a:sym typeface="Helvetica Neue"/>
        </a:defRPr>
      </a:lvl3pPr>
      <a:lvl4pPr marL="0" marR="0" indent="0" algn="l" defTabSz="2438337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4D80"/>
          </a:solidFill>
          <a:uFillTx/>
          <a:latin typeface="+mj-lt"/>
          <a:ea typeface="+mj-ea"/>
          <a:cs typeface="+mj-cs"/>
          <a:sym typeface="Helvetica Neue"/>
        </a:defRPr>
      </a:lvl4pPr>
      <a:lvl5pPr marL="0" marR="0" indent="0" algn="l" defTabSz="2438337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4D80"/>
          </a:solidFill>
          <a:uFillTx/>
          <a:latin typeface="+mj-lt"/>
          <a:ea typeface="+mj-ea"/>
          <a:cs typeface="+mj-cs"/>
          <a:sym typeface="Helvetica Neue"/>
        </a:defRPr>
      </a:lvl5pPr>
      <a:lvl6pPr marL="0" marR="0" indent="0" algn="l" defTabSz="2438337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4D80"/>
          </a:solidFill>
          <a:uFillTx/>
          <a:latin typeface="+mj-lt"/>
          <a:ea typeface="+mj-ea"/>
          <a:cs typeface="+mj-cs"/>
          <a:sym typeface="Helvetica Neue"/>
        </a:defRPr>
      </a:lvl6pPr>
      <a:lvl7pPr marL="0" marR="0" indent="0" algn="l" defTabSz="2438337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4D80"/>
          </a:solidFill>
          <a:uFillTx/>
          <a:latin typeface="+mj-lt"/>
          <a:ea typeface="+mj-ea"/>
          <a:cs typeface="+mj-cs"/>
          <a:sym typeface="Helvetica Neue"/>
        </a:defRPr>
      </a:lvl7pPr>
      <a:lvl8pPr marL="0" marR="0" indent="0" algn="l" defTabSz="2438337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4D80"/>
          </a:solidFill>
          <a:uFillTx/>
          <a:latin typeface="+mj-lt"/>
          <a:ea typeface="+mj-ea"/>
          <a:cs typeface="+mj-cs"/>
          <a:sym typeface="Helvetica Neue"/>
        </a:defRPr>
      </a:lvl8pPr>
      <a:lvl9pPr marL="0" marR="0" indent="0" algn="l" defTabSz="2438337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4D80"/>
          </a:solidFill>
          <a:uFillTx/>
          <a:latin typeface="+mj-lt"/>
          <a:ea typeface="+mj-ea"/>
          <a:cs typeface="+mj-cs"/>
          <a:sym typeface="Helvetica Neue"/>
        </a:defRPr>
      </a:lvl9pPr>
    </p:titleStyle>
    <p:bodyStyle>
      <a:lvl1pPr marL="609600" marR="0" indent="-609600" algn="l" defTabSz="2438337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1pPr>
      <a:lvl2pPr marL="1219200" marR="0" indent="-609600" algn="l" defTabSz="2438337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2pPr>
      <a:lvl3pPr marL="1828800" marR="0" indent="-609600" algn="l" defTabSz="2438337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3pPr>
      <a:lvl4pPr marL="2438400" marR="0" indent="-609600" algn="l" defTabSz="2438337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4pPr>
      <a:lvl5pPr marL="3048000" marR="0" indent="-609600" algn="l" defTabSz="2438337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5pPr>
      <a:lvl6pPr marL="3657600" marR="0" indent="-609600" algn="l" defTabSz="2438337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6pPr>
      <a:lvl7pPr marL="4267200" marR="0" indent="-609600" algn="l" defTabSz="2438337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7pPr>
      <a:lvl8pPr marL="4876800" marR="0" indent="-609600" algn="l" defTabSz="2438337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8pPr>
      <a:lvl9pPr marL="5486400" marR="0" indent="-609600" algn="l" defTabSz="2438337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5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euille_de_calcul_Microsoft_Excel1.xlsx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6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6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5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" name="Les 7 questions centrales en pratique"/>
          <p:cNvSpPr txBox="1">
            <a:spLocks noGrp="1"/>
          </p:cNvSpPr>
          <p:nvPr>
            <p:ph type="title"/>
          </p:nvPr>
        </p:nvSpPr>
        <p:spPr>
          <a:xfrm>
            <a:off x="2067164" y="3232080"/>
            <a:ext cx="10690605" cy="4648201"/>
          </a:xfrm>
          <a:prstGeom prst="rect">
            <a:avLst/>
          </a:prstGeom>
        </p:spPr>
        <p:txBody>
          <a:bodyPr/>
          <a:lstStyle>
            <a:lvl1pPr>
              <a:defRPr sz="10000" spc="-200"/>
            </a:lvl1pPr>
          </a:lstStyle>
          <a:p>
            <a:r>
              <a:rPr dirty="0"/>
              <a:t>Les </a:t>
            </a:r>
            <a:r>
              <a:rPr dirty="0" err="1"/>
              <a:t>comptes</a:t>
            </a:r>
            <a:r>
              <a:rPr dirty="0"/>
              <a:t> 2021</a:t>
            </a:r>
          </a:p>
        </p:txBody>
      </p:sp>
      <p:pic>
        <p:nvPicPr>
          <p:cNvPr id="362" name="LOGO.jpg" descr="LOGO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486096" y="11097535"/>
            <a:ext cx="2368128" cy="2136234"/>
          </a:xfrm>
          <a:prstGeom prst="rect">
            <a:avLst/>
          </a:prstGeom>
          <a:ln w="12700">
            <a:miter lim="400000"/>
          </a:ln>
        </p:spPr>
      </p:pic>
      <p:pic>
        <p:nvPicPr>
          <p:cNvPr id="363" name="20161011rsescollecccifcmfqf-e1587742152485.jpeg" descr="20161011rsescollecccifcmfqf-e1587742152485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160693" y="11261884"/>
            <a:ext cx="2008371" cy="1807534"/>
          </a:xfrm>
          <a:prstGeom prst="rect">
            <a:avLst/>
          </a:prstGeom>
          <a:ln w="12700">
            <a:miter lim="400000"/>
          </a:ln>
        </p:spPr>
      </p:pic>
      <p:pic>
        <p:nvPicPr>
          <p:cNvPr id="364" name="Picture 2" descr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082750" y="11261884"/>
            <a:ext cx="2489658" cy="1807534"/>
          </a:xfrm>
          <a:prstGeom prst="rect">
            <a:avLst/>
          </a:prstGeom>
          <a:ln w="12700">
            <a:miter lim="400000"/>
          </a:ln>
        </p:spPr>
      </p:pic>
      <p:sp>
        <p:nvSpPr>
          <p:cNvPr id="2" name="ZoneTexte 1"/>
          <p:cNvSpPr txBox="1"/>
          <p:nvPr/>
        </p:nvSpPr>
        <p:spPr>
          <a:xfrm>
            <a:off x="2199635" y="11078174"/>
            <a:ext cx="10100522" cy="108747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algn="l"/>
            <a:r>
              <a:rPr lang="fr-FR" sz="3200" dirty="0" smtClean="0">
                <a:solidFill>
                  <a:schemeClr val="bg1"/>
                </a:solidFill>
              </a:rPr>
              <a:t>Carole </a:t>
            </a:r>
            <a:r>
              <a:rPr lang="fr-FR" sz="3200" dirty="0">
                <a:solidFill>
                  <a:schemeClr val="bg1"/>
                </a:solidFill>
              </a:rPr>
              <a:t>GIBOULET </a:t>
            </a:r>
            <a:r>
              <a:rPr lang="fr-FR" sz="3200" dirty="0" smtClean="0">
                <a:solidFill>
                  <a:schemeClr val="bg1"/>
                </a:solidFill>
              </a:rPr>
              <a:t> </a:t>
            </a:r>
            <a:r>
              <a:rPr kumimoji="0" lang="fr-FR" sz="3200" b="0" i="0" u="none" strike="noStrike" cap="none" spc="0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uFillTx/>
                <a:sym typeface="Helvetica Neue"/>
              </a:rPr>
              <a:t>Hans et Associés Besançon</a:t>
            </a:r>
          </a:p>
          <a:p>
            <a:pPr marL="0" marR="0" indent="0" algn="l" defTabSz="243833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fr-FR" sz="3200" b="0" i="0" u="none" strike="noStrike" cap="none" spc="0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uFillTx/>
                <a:sym typeface="Helvetica Neue"/>
              </a:rPr>
              <a:t>Franck</a:t>
            </a:r>
            <a:r>
              <a:rPr kumimoji="0" lang="fr-FR" sz="3200" b="0" i="0" u="none" strike="noStrike" cap="none" spc="0" normalizeH="0" dirty="0" smtClean="0">
                <a:ln>
                  <a:noFill/>
                </a:ln>
                <a:solidFill>
                  <a:schemeClr val="bg1"/>
                </a:solidFill>
                <a:effectLst/>
                <a:uFillTx/>
                <a:sym typeface="Helvetica Neue"/>
              </a:rPr>
              <a:t> MOROT Vice Président en charge des finances</a:t>
            </a:r>
            <a:endParaRPr kumimoji="0" lang="fr-FR" sz="3200" b="0" i="0" u="none" strike="noStrike" cap="none" spc="0" normalizeH="0" baseline="0" dirty="0">
              <a:ln>
                <a:noFill/>
              </a:ln>
              <a:solidFill>
                <a:schemeClr val="bg1"/>
              </a:solidFill>
              <a:effectLst/>
              <a:uFillTx/>
              <a:sym typeface="Helvetica Neue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1" nodeType="afterEffect">
                                  <p:stCondLst>
                                    <p:cond delay="100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4" grpId="1" animBg="1" advAuto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" name="Ressources 2021 des 4 derniers exercices"/>
          <p:cNvSpPr txBox="1">
            <a:spLocks noGrp="1"/>
          </p:cNvSpPr>
          <p:nvPr>
            <p:ph type="title"/>
          </p:nvPr>
        </p:nvSpPr>
        <p:spPr>
          <a:xfrm>
            <a:off x="2096429" y="1405054"/>
            <a:ext cx="19202396" cy="914400"/>
          </a:xfrm>
          <a:prstGeom prst="rect">
            <a:avLst/>
          </a:prstGeom>
        </p:spPr>
        <p:txBody>
          <a:bodyPr>
            <a:normAutofit/>
          </a:bodyPr>
          <a:lstStyle>
            <a:lvl1pPr defTabSz="1664166">
              <a:defRPr sz="5700" spc="-200"/>
            </a:lvl1pPr>
          </a:lstStyle>
          <a:p>
            <a:r>
              <a:rPr lang="fr-FR" dirty="0" smtClean="0"/>
              <a:t>Compte de résultats</a:t>
            </a:r>
            <a:r>
              <a:rPr dirty="0" smtClean="0"/>
              <a:t> </a:t>
            </a:r>
            <a:r>
              <a:rPr dirty="0"/>
              <a:t>des </a:t>
            </a:r>
            <a:r>
              <a:rPr lang="fr-FR" dirty="0" smtClean="0"/>
              <a:t>4</a:t>
            </a:r>
            <a:r>
              <a:rPr dirty="0" smtClean="0"/>
              <a:t> </a:t>
            </a:r>
            <a:r>
              <a:rPr dirty="0" err="1"/>
              <a:t>derniers</a:t>
            </a:r>
            <a:r>
              <a:rPr dirty="0"/>
              <a:t> </a:t>
            </a:r>
            <a:r>
              <a:rPr dirty="0" err="1"/>
              <a:t>exercices</a:t>
            </a:r>
            <a:endParaRPr dirty="0"/>
          </a:p>
        </p:txBody>
      </p:sp>
      <p:pic>
        <p:nvPicPr>
          <p:cNvPr id="372" name="LOGO.jpg" descr="LOGO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828097" y="11284701"/>
            <a:ext cx="2368129" cy="2136235"/>
          </a:xfrm>
          <a:prstGeom prst="rect">
            <a:avLst/>
          </a:prstGeom>
          <a:ln w="12700">
            <a:miter lim="400000"/>
          </a:ln>
        </p:spPr>
      </p:pic>
      <p:sp>
        <p:nvSpPr>
          <p:cNvPr id="5" name="ZoneTexte 5">
            <a:extLst>
              <a:ext uri="{FF2B5EF4-FFF2-40B4-BE49-F238E27FC236}">
                <a16:creationId xmlns="" xmlns:a16="http://schemas.microsoft.com/office/drawing/2014/main" id="{A34CAA27-DEDB-41FA-9CF3-985F8B777933}"/>
              </a:ext>
            </a:extLst>
          </p:cNvPr>
          <p:cNvSpPr txBox="1"/>
          <p:nvPr/>
        </p:nvSpPr>
        <p:spPr>
          <a:xfrm>
            <a:off x="2363166" y="9943243"/>
            <a:ext cx="17664424" cy="81047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50800" tIns="50800" rIns="50800" bIns="50800" anchor="ctr">
            <a:spAutoFit/>
          </a:bodyPr>
          <a:lstStyle/>
          <a:p>
            <a:pPr algn="just">
              <a:defRPr sz="4600" b="1"/>
            </a:pPr>
            <a:r>
              <a:rPr dirty="0"/>
              <a:t>+ </a:t>
            </a:r>
            <a:r>
              <a:rPr lang="fr-FR" dirty="0"/>
              <a:t>40</a:t>
            </a:r>
            <a:r>
              <a:rPr dirty="0"/>
              <a:t>% de ressources // à 2020</a:t>
            </a:r>
            <a:r>
              <a:rPr lang="fr-FR" dirty="0"/>
              <a:t> =&gt; </a:t>
            </a:r>
            <a:r>
              <a:rPr dirty="0"/>
              <a:t>Nouvelles sources de </a:t>
            </a:r>
            <a:r>
              <a:rPr dirty="0" err="1"/>
              <a:t>revenu</a:t>
            </a:r>
            <a:endParaRPr dirty="0"/>
          </a:p>
        </p:txBody>
      </p:sp>
      <p:graphicFrame>
        <p:nvGraphicFramePr>
          <p:cNvPr id="2" name="Tableau 2">
            <a:extLst>
              <a:ext uri="{FF2B5EF4-FFF2-40B4-BE49-F238E27FC236}">
                <a16:creationId xmlns="" xmlns:a16="http://schemas.microsoft.com/office/drawing/2014/main" id="{9776BC8B-AF80-4F74-8E03-07D9ABBAACB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7373675"/>
              </p:ext>
            </p:extLst>
          </p:nvPr>
        </p:nvGraphicFramePr>
        <p:xfrm>
          <a:off x="2096429" y="3136332"/>
          <a:ext cx="16286882" cy="403461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624826">
                  <a:extLst>
                    <a:ext uri="{9D8B030D-6E8A-4147-A177-3AD203B41FA5}">
                      <a16:colId xmlns="" xmlns:a16="http://schemas.microsoft.com/office/drawing/2014/main" val="2711211474"/>
                    </a:ext>
                  </a:extLst>
                </a:gridCol>
                <a:gridCol w="2915514">
                  <a:extLst>
                    <a:ext uri="{9D8B030D-6E8A-4147-A177-3AD203B41FA5}">
                      <a16:colId xmlns="" xmlns:a16="http://schemas.microsoft.com/office/drawing/2014/main" val="971254471"/>
                    </a:ext>
                  </a:extLst>
                </a:gridCol>
                <a:gridCol w="2915514">
                  <a:extLst>
                    <a:ext uri="{9D8B030D-6E8A-4147-A177-3AD203B41FA5}">
                      <a16:colId xmlns="" xmlns:a16="http://schemas.microsoft.com/office/drawing/2014/main" val="2375799139"/>
                    </a:ext>
                  </a:extLst>
                </a:gridCol>
                <a:gridCol w="2915514">
                  <a:extLst>
                    <a:ext uri="{9D8B030D-6E8A-4147-A177-3AD203B41FA5}">
                      <a16:colId xmlns="" xmlns:a16="http://schemas.microsoft.com/office/drawing/2014/main" val="1409099553"/>
                    </a:ext>
                  </a:extLst>
                </a:gridCol>
                <a:gridCol w="2915514">
                  <a:extLst>
                    <a:ext uri="{9D8B030D-6E8A-4147-A177-3AD203B41FA5}">
                      <a16:colId xmlns="" xmlns:a16="http://schemas.microsoft.com/office/drawing/2014/main" val="4207586912"/>
                    </a:ext>
                  </a:extLst>
                </a:gridCol>
              </a:tblGrid>
              <a:tr h="414552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3300" b="1" dirty="0" err="1">
                          <a:solidFill>
                            <a:srgbClr val="5E5E5E"/>
                          </a:solidFill>
                          <a:latin typeface="+mn-lt"/>
                          <a:ea typeface="+mn-ea"/>
                          <a:cs typeface="+mn-cs"/>
                          <a:sym typeface="Helvetica"/>
                        </a:rPr>
                        <a:t>Exercice</a:t>
                      </a:r>
                      <a:r>
                        <a:rPr sz="3300" b="1" dirty="0">
                          <a:solidFill>
                            <a:srgbClr val="5E5E5E"/>
                          </a:solidFill>
                          <a:latin typeface="+mn-lt"/>
                          <a:ea typeface="+mn-ea"/>
                          <a:cs typeface="+mn-cs"/>
                          <a:sym typeface="Helvetica"/>
                        </a:rPr>
                        <a:t> (</a:t>
                      </a:r>
                      <a:r>
                        <a:rPr sz="3300" b="1" dirty="0" smtClean="0">
                          <a:solidFill>
                            <a:srgbClr val="5E5E5E"/>
                          </a:solidFill>
                          <a:latin typeface="+mn-lt"/>
                          <a:ea typeface="+mn-ea"/>
                          <a:cs typeface="+mn-cs"/>
                          <a:sym typeface="Helvetica"/>
                        </a:rPr>
                        <a:t>€</a:t>
                      </a:r>
                      <a:r>
                        <a:rPr lang="fr-FR" sz="3300" b="1" dirty="0" smtClean="0">
                          <a:solidFill>
                            <a:srgbClr val="5E5E5E"/>
                          </a:solidFill>
                          <a:latin typeface="+mn-lt"/>
                          <a:ea typeface="+mn-ea"/>
                          <a:cs typeface="+mn-cs"/>
                          <a:sym typeface="Helvetica"/>
                        </a:rPr>
                        <a:t> HT</a:t>
                      </a:r>
                      <a:r>
                        <a:rPr sz="3300" b="1" dirty="0" smtClean="0">
                          <a:solidFill>
                            <a:srgbClr val="5E5E5E"/>
                          </a:solidFill>
                          <a:latin typeface="+mn-lt"/>
                          <a:ea typeface="+mn-ea"/>
                          <a:cs typeface="+mn-cs"/>
                          <a:sym typeface="Helvetica"/>
                        </a:rPr>
                        <a:t>)</a:t>
                      </a:r>
                      <a:endParaRPr sz="3300" b="1" dirty="0">
                        <a:solidFill>
                          <a:srgbClr val="5E5E5E"/>
                        </a:solidFill>
                        <a:latin typeface="+mn-lt"/>
                        <a:ea typeface="+mn-ea"/>
                        <a:cs typeface="+mn-cs"/>
                        <a:sym typeface="Helvetica"/>
                      </a:endParaRPr>
                    </a:p>
                  </a:txBody>
                  <a:tcPr marL="6350" marR="6350" marT="6350" marB="6350" anchor="ctr" horzOverflow="overflow"/>
                </a:tc>
                <a:tc>
                  <a:txBody>
                    <a:bodyPr/>
                    <a:lstStyle/>
                    <a:p>
                      <a:r>
                        <a:rPr lang="fr-FR" sz="3300" b="1" i="0" u="none" strike="noStrike" cap="none" spc="0" baseline="0" dirty="0">
                          <a:solidFill>
                            <a:srgbClr val="5E5E5E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Neue"/>
                        </a:rPr>
                        <a:t>2021</a:t>
                      </a:r>
                    </a:p>
                  </a:txBody>
                  <a:tcPr marL="6350" marR="6350" marT="6350" marB="6350" anchor="ctr" horzOverflow="overflow"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3300" b="1" dirty="0">
                          <a:solidFill>
                            <a:srgbClr val="5E5E5E"/>
                          </a:solidFill>
                          <a:latin typeface="+mn-lt"/>
                          <a:ea typeface="+mn-ea"/>
                          <a:cs typeface="+mn-cs"/>
                          <a:sym typeface="Helvetica"/>
                        </a:rPr>
                        <a:t>2020</a:t>
                      </a:r>
                    </a:p>
                  </a:txBody>
                  <a:tcPr marL="6350" marR="6350" marT="6350" marB="6350" anchor="ctr" horzOverflow="overflow"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3300" b="1" dirty="0">
                          <a:solidFill>
                            <a:srgbClr val="5E5E5E"/>
                          </a:solidFill>
                          <a:latin typeface="+mn-lt"/>
                          <a:ea typeface="+mn-ea"/>
                          <a:cs typeface="+mn-cs"/>
                          <a:sym typeface="Helvetica"/>
                        </a:rPr>
                        <a:t>2019</a:t>
                      </a:r>
                    </a:p>
                  </a:txBody>
                  <a:tcPr marL="6350" marR="6350" marT="6350" marB="6350" anchor="ctr" horzOverflow="overflow"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3300" b="1" dirty="0">
                          <a:solidFill>
                            <a:srgbClr val="5E5E5E"/>
                          </a:solidFill>
                          <a:latin typeface="+mn-lt"/>
                          <a:ea typeface="+mn-ea"/>
                          <a:cs typeface="+mn-cs"/>
                          <a:sym typeface="Helvetica"/>
                        </a:rPr>
                        <a:t>2018</a:t>
                      </a:r>
                    </a:p>
                  </a:txBody>
                  <a:tcPr marL="6350" marR="6350" marT="6350" marB="6350" anchor="ctr" horzOverflow="overflow"/>
                </a:tc>
                <a:extLst>
                  <a:ext uri="{0D108BD9-81ED-4DB2-BD59-A6C34878D82A}">
                    <a16:rowId xmlns="" xmlns:a16="http://schemas.microsoft.com/office/drawing/2014/main" val="3258251378"/>
                  </a:ext>
                </a:extLst>
              </a:tr>
              <a:tr h="1367287">
                <a:tc>
                  <a:txBody>
                    <a:bodyPr/>
                    <a:lstStyle/>
                    <a:p>
                      <a:pPr algn="l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lang="fr-FR" sz="3200" b="1" i="0" u="none" strike="noStrike" cap="none" spc="0" baseline="0" dirty="0">
                          <a:solidFill>
                            <a:schemeClr val="accent1">
                              <a:lumOff val="-9999"/>
                            </a:schemeClr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Neue"/>
                        </a:rPr>
                        <a:t>Produits d'exploitation</a:t>
                      </a:r>
                      <a:endParaRPr sz="3200" b="1" i="0" u="none" strike="noStrike" cap="none" spc="0" baseline="0" dirty="0">
                        <a:solidFill>
                          <a:schemeClr val="accent1">
                            <a:lumOff val="-9999"/>
                          </a:schemeClr>
                        </a:solidFill>
                        <a:uFillTx/>
                        <a:latin typeface="+mn-lt"/>
                        <a:ea typeface="+mn-ea"/>
                        <a:cs typeface="+mn-cs"/>
                        <a:sym typeface="Helvetica"/>
                      </a:endParaRPr>
                    </a:p>
                  </a:txBody>
                  <a:tcPr marL="6350" marR="6350" marT="6350" marB="6350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 i="0" u="none" strike="noStrike" cap="none" spc="0" baseline="0" dirty="0">
                          <a:solidFill>
                            <a:schemeClr val="accent1">
                              <a:lumOff val="-9999"/>
                            </a:schemeClr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Neue"/>
                        </a:rPr>
                        <a:t>133 300</a:t>
                      </a:r>
                    </a:p>
                  </a:txBody>
                  <a:tcPr marL="6350" marR="6350" marT="6350" marB="6350" anchor="ctr" horzOverflow="overflow"/>
                </a:tc>
                <a:tc>
                  <a:txBody>
                    <a:bodyPr/>
                    <a:lstStyle/>
                    <a:p>
                      <a:pPr algn="ctr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3200" b="1" dirty="0">
                          <a:solidFill>
                            <a:schemeClr val="accent1">
                              <a:lumOff val="-9999"/>
                            </a:schemeClr>
                          </a:solidFill>
                          <a:latin typeface="+mn-lt"/>
                          <a:ea typeface="+mn-ea"/>
                          <a:cs typeface="+mn-cs"/>
                          <a:sym typeface="Helvetica"/>
                        </a:rPr>
                        <a:t> 94 863   </a:t>
                      </a:r>
                    </a:p>
                  </a:txBody>
                  <a:tcPr marL="6350" marR="6350" marT="6350" marB="6350" anchor="ctr" horzOverflow="overflow"/>
                </a:tc>
                <a:tc>
                  <a:txBody>
                    <a:bodyPr/>
                    <a:lstStyle/>
                    <a:p>
                      <a:pPr algn="ctr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3200" b="1" dirty="0">
                          <a:solidFill>
                            <a:schemeClr val="accent1">
                              <a:lumOff val="-9999"/>
                            </a:schemeClr>
                          </a:solidFill>
                          <a:latin typeface="+mn-lt"/>
                          <a:ea typeface="+mn-ea"/>
                          <a:cs typeface="+mn-cs"/>
                          <a:sym typeface="Helvetica"/>
                        </a:rPr>
                        <a:t>104 315   </a:t>
                      </a:r>
                    </a:p>
                  </a:txBody>
                  <a:tcPr marL="6350" marR="6350" marT="6350" marB="6350" anchor="ctr" horzOverflow="overflow"/>
                </a:tc>
                <a:tc>
                  <a:txBody>
                    <a:bodyPr/>
                    <a:lstStyle/>
                    <a:p>
                      <a:pPr algn="ctr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3200" b="1" dirty="0">
                          <a:solidFill>
                            <a:schemeClr val="accent1">
                              <a:lumOff val="-9999"/>
                            </a:schemeClr>
                          </a:solidFill>
                          <a:latin typeface="+mn-lt"/>
                          <a:ea typeface="+mn-ea"/>
                          <a:cs typeface="+mn-cs"/>
                          <a:sym typeface="Helvetica"/>
                        </a:rPr>
                        <a:t>51 767   </a:t>
                      </a:r>
                    </a:p>
                  </a:txBody>
                  <a:tcPr marL="6350" marR="6350" marT="6350" marB="6350" anchor="ctr" horzOverflow="overflow"/>
                </a:tc>
                <a:extLst>
                  <a:ext uri="{0D108BD9-81ED-4DB2-BD59-A6C34878D82A}">
                    <a16:rowId xmlns="" xmlns:a16="http://schemas.microsoft.com/office/drawing/2014/main" val="190062451"/>
                  </a:ext>
                </a:extLst>
              </a:tr>
              <a:tr h="1075852">
                <a:tc>
                  <a:txBody>
                    <a:bodyPr/>
                    <a:lstStyle/>
                    <a:p>
                      <a:pPr marL="0" marR="0" lvl="0" indent="0" algn="l" defTabSz="584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lang="fr-FR" sz="3200" b="1" i="0" u="none" strike="noStrike" cap="none" spc="0" baseline="0" dirty="0">
                          <a:solidFill>
                            <a:schemeClr val="accent1">
                              <a:lumOff val="-9999"/>
                            </a:schemeClr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Neue"/>
                        </a:rPr>
                        <a:t>Charges d'exploitation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584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lang="fr-FR" sz="3200" b="1" i="0" u="none" strike="noStrike" cap="none" spc="0" baseline="0" dirty="0">
                          <a:solidFill>
                            <a:schemeClr val="accent1">
                              <a:lumOff val="-9999"/>
                            </a:schemeClr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Neue"/>
                        </a:rPr>
                        <a:t>112 860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584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lang="fr-FR" sz="3200" b="1" i="0" u="none" strike="noStrike" cap="none" spc="0" baseline="0" dirty="0">
                          <a:solidFill>
                            <a:schemeClr val="accent1">
                              <a:lumOff val="-9999"/>
                            </a:schemeClr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Neue"/>
                        </a:rPr>
                        <a:t>82 017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584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lang="fr-FR" sz="3200" b="1" i="0" u="none" strike="noStrike" cap="none" spc="0" baseline="0" dirty="0">
                          <a:solidFill>
                            <a:schemeClr val="accent1">
                              <a:lumOff val="-9999"/>
                            </a:schemeClr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Neue"/>
                        </a:rPr>
                        <a:t>115 322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584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lang="fr-FR" sz="3200" b="1" i="0" u="none" strike="noStrike" cap="none" spc="0" baseline="0" dirty="0">
                          <a:solidFill>
                            <a:schemeClr val="accent1">
                              <a:lumOff val="-9999"/>
                            </a:schemeClr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Neue"/>
                        </a:rPr>
                        <a:t>79 820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601814415"/>
                  </a:ext>
                </a:extLst>
              </a:tr>
              <a:tr h="1075852">
                <a:tc>
                  <a:txBody>
                    <a:bodyPr/>
                    <a:lstStyle/>
                    <a:p>
                      <a:pPr marL="0" marR="0" lvl="0" indent="0" algn="l" defTabSz="584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lang="fr-FR" sz="3200" b="1" i="0" u="none" strike="noStrike" cap="none" spc="0" baseline="0" dirty="0">
                          <a:solidFill>
                            <a:schemeClr val="accent1">
                              <a:lumOff val="-9999"/>
                            </a:schemeClr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Neue"/>
                        </a:rPr>
                        <a:t>Résultat de l'exercice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584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lang="fr-FR" sz="3200" b="1" i="0" u="none" strike="noStrike" cap="none" spc="0" baseline="0" dirty="0">
                          <a:solidFill>
                            <a:schemeClr val="accent1">
                              <a:lumOff val="-9999"/>
                            </a:schemeClr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Neue"/>
                        </a:rPr>
                        <a:t>20 440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584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lang="fr-FR" sz="3200" b="1" i="0" u="none" strike="noStrike" cap="none" spc="0" baseline="0" dirty="0">
                          <a:solidFill>
                            <a:schemeClr val="accent1">
                              <a:lumOff val="-9999"/>
                            </a:schemeClr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Neue"/>
                        </a:rPr>
                        <a:t>12 847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584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lang="fr-FR" sz="3200" b="1" i="0" u="none" strike="noStrike" cap="none" spc="0" baseline="0" dirty="0">
                          <a:solidFill>
                            <a:schemeClr val="accent1">
                              <a:lumOff val="-9999"/>
                            </a:schemeClr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Neue"/>
                        </a:rPr>
                        <a:t>- 10 818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584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lang="fr-FR" sz="3200" b="1" i="0" u="none" strike="noStrike" cap="none" spc="0" baseline="0" dirty="0">
                          <a:solidFill>
                            <a:schemeClr val="accent1">
                              <a:lumOff val="-9999"/>
                            </a:schemeClr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Neue"/>
                        </a:rPr>
                        <a:t>- 44 917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666917881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Que retenir du Bilan financier 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"/>
          </p:nvPr>
        </p:nvSpPr>
        <p:spPr>
          <a:xfrm>
            <a:off x="1043215" y="3407229"/>
            <a:ext cx="13381445" cy="7859486"/>
          </a:xfrm>
        </p:spPr>
        <p:txBody>
          <a:bodyPr>
            <a:normAutofit fontScale="77500" lnSpcReduction="20000"/>
          </a:bodyPr>
          <a:lstStyle/>
          <a:p>
            <a:r>
              <a:rPr lang="fr-FR" dirty="0" smtClean="0"/>
              <a:t>Une trésorerie stabilisée : 48 000 €,  en augmentation de 100% par rapport à l’exercice 2020</a:t>
            </a:r>
          </a:p>
          <a:p>
            <a:endParaRPr lang="fr-FR" dirty="0" smtClean="0"/>
          </a:p>
          <a:p>
            <a:r>
              <a:rPr lang="fr-FR" dirty="0"/>
              <a:t>La somme des créances et la trésorerie disponible est supérieure aux dettes.</a:t>
            </a:r>
          </a:p>
          <a:p>
            <a:endParaRPr lang="fr-FR" dirty="0"/>
          </a:p>
          <a:p>
            <a:r>
              <a:rPr lang="fr-FR" dirty="0" smtClean="0"/>
              <a:t>Des fonds propres à hauteur de 55 000 €,  en augmentation de 60% </a:t>
            </a:r>
            <a:r>
              <a:rPr lang="fr-FR" dirty="0"/>
              <a:t>par rapport à l’exercice </a:t>
            </a:r>
            <a:r>
              <a:rPr lang="fr-FR" dirty="0" smtClean="0"/>
              <a:t>2020</a:t>
            </a:r>
          </a:p>
          <a:p>
            <a:endParaRPr lang="fr-FR" dirty="0"/>
          </a:p>
          <a:p>
            <a:r>
              <a:rPr lang="fr-FR" dirty="0" smtClean="0"/>
              <a:t>Un résultat excédentaire de 20 510 € qui nous permet </a:t>
            </a:r>
            <a:r>
              <a:rPr lang="fr-FR" dirty="0" smtClean="0"/>
              <a:t>(enfin) de </a:t>
            </a:r>
            <a:r>
              <a:rPr lang="fr-FR" dirty="0" smtClean="0"/>
              <a:t>rattraper notre déficit antérieur</a:t>
            </a:r>
            <a:endParaRPr lang="fr-FR" dirty="0"/>
          </a:p>
          <a:p>
            <a:endParaRPr lang="fr-FR" dirty="0"/>
          </a:p>
          <a:p>
            <a:endParaRPr lang="fr-FR" dirty="0"/>
          </a:p>
        </p:txBody>
      </p:sp>
      <p:graphicFrame>
        <p:nvGraphicFramePr>
          <p:cNvPr id="4" name="Obje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95330379"/>
              </p:ext>
            </p:extLst>
          </p:nvPr>
        </p:nvGraphicFramePr>
        <p:xfrm>
          <a:off x="14739938" y="2825932"/>
          <a:ext cx="8599928" cy="90220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Feuille de calcul" r:id="rId3" imgW="3543491" imgH="5057672" progId="Excel.Sheet.12">
                  <p:embed/>
                </p:oleObj>
              </mc:Choice>
              <mc:Fallback>
                <p:oleObj name="Feuille de calcul" r:id="rId3" imgW="3543491" imgH="5057672" progId="Excel.Sheet.1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39938" y="2825932"/>
                        <a:ext cx="8599928" cy="902208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61928611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3" name="LOGO.jpg" descr="LOGO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828097" y="11284701"/>
            <a:ext cx="2368129" cy="2136235"/>
          </a:xfrm>
          <a:prstGeom prst="rect">
            <a:avLst/>
          </a:prstGeom>
          <a:ln w="12700">
            <a:miter lim="400000"/>
          </a:ln>
        </p:spPr>
      </p:pic>
      <p:sp>
        <p:nvSpPr>
          <p:cNvPr id="384" name="La Responsabilité Sociétale et Environnementale des organisations, c’est à dire ?"/>
          <p:cNvSpPr txBox="1">
            <a:spLocks noGrp="1"/>
          </p:cNvSpPr>
          <p:nvPr>
            <p:ph type="title"/>
          </p:nvPr>
        </p:nvSpPr>
        <p:spPr>
          <a:xfrm>
            <a:off x="4899966" y="1624968"/>
            <a:ext cx="16444086" cy="867363"/>
          </a:xfrm>
          <a:prstGeom prst="rect">
            <a:avLst/>
          </a:prstGeom>
        </p:spPr>
        <p:txBody>
          <a:bodyPr/>
          <a:lstStyle>
            <a:lvl1pPr defTabSz="1481107">
              <a:defRPr sz="5073" spc="-178"/>
            </a:lvl1pPr>
          </a:lstStyle>
          <a:p>
            <a:r>
              <a:rPr dirty="0"/>
              <a:t>Point </a:t>
            </a:r>
            <a:r>
              <a:rPr dirty="0" err="1"/>
              <a:t>adhésions</a:t>
            </a:r>
            <a:r>
              <a:rPr dirty="0"/>
              <a:t> </a:t>
            </a:r>
            <a:r>
              <a:rPr dirty="0" smtClean="0"/>
              <a:t>: </a:t>
            </a:r>
            <a:endParaRPr dirty="0"/>
          </a:p>
        </p:txBody>
      </p:sp>
      <p:graphicFrame>
        <p:nvGraphicFramePr>
          <p:cNvPr id="385" name="Tableau 1"/>
          <p:cNvGraphicFramePr/>
          <p:nvPr>
            <p:extLst>
              <p:ext uri="{D42A27DB-BD31-4B8C-83A1-F6EECF244321}">
                <p14:modId xmlns:p14="http://schemas.microsoft.com/office/powerpoint/2010/main" val="4132612884"/>
              </p:ext>
            </p:extLst>
          </p:nvPr>
        </p:nvGraphicFramePr>
        <p:xfrm>
          <a:off x="2745452" y="4213968"/>
          <a:ext cx="10593026" cy="6211308"/>
        </p:xfrm>
        <a:graphic>
          <a:graphicData uri="http://schemas.openxmlformats.org/drawingml/2006/table">
            <a:tbl>
              <a:tblPr>
                <a:tableStyleId>{4C3C2611-4C71-4FC5-86AE-919BDF0F9419}</a:tableStyleId>
              </a:tblPr>
              <a:tblGrid>
                <a:gridCol w="724786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34516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2200909">
                <a:tc>
                  <a:txBody>
                    <a:bodyPr/>
                    <a:lstStyle/>
                    <a:p>
                      <a:pPr lvl="1">
                        <a:defRPr sz="3900">
                          <a:solidFill>
                            <a:srgbClr val="244E84"/>
                          </a:solidFill>
                          <a:latin typeface="+mn-lt"/>
                          <a:ea typeface="+mn-ea"/>
                          <a:cs typeface="+mn-cs"/>
                          <a:sym typeface="Helvetica"/>
                        </a:defRPr>
                      </a:pPr>
                      <a:r>
                        <a:rPr lang="fr-FR" sz="3900" b="0" i="0" u="none" strike="noStrike" cap="none" spc="0" baseline="0" dirty="0" smtClean="0">
                          <a:solidFill>
                            <a:srgbClr val="244E84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"/>
                        </a:rPr>
                        <a:t>adhésions</a:t>
                      </a:r>
                      <a:r>
                        <a:rPr lang="fr-FR" sz="1400" b="0" i="0" u="none" strike="noStrike" cap="none" spc="0" baseline="0" dirty="0" smtClean="0">
                          <a:solidFill>
                            <a:srgbClr val="244E84"/>
                          </a:solidFill>
                          <a:uFillTx/>
                          <a:latin typeface="+mj-lt"/>
                          <a:ea typeface="+mj-ea"/>
                          <a:cs typeface="+mj-cs"/>
                          <a:sym typeface="Helvetica"/>
                        </a:rPr>
                        <a:t> </a:t>
                      </a:r>
                      <a:r>
                        <a:rPr dirty="0" smtClean="0"/>
                        <a:t>2020</a:t>
                      </a:r>
                      <a:endParaRPr dirty="0"/>
                    </a:p>
                  </a:txBody>
                  <a:tcPr marL="6350" marR="6350" marT="6350" marB="6350" anchor="ctr" horzOverflow="overflow">
                    <a:lnL w="12700">
                      <a:solidFill>
                        <a:srgbClr val="5E5E5E"/>
                      </a:solidFill>
                    </a:lnL>
                    <a:lnR w="12700">
                      <a:solidFill>
                        <a:srgbClr val="5E5E5E"/>
                      </a:solidFill>
                    </a:lnR>
                    <a:lnT w="12700">
                      <a:solidFill>
                        <a:srgbClr val="5E5E5E"/>
                      </a:solidFill>
                    </a:lnT>
                    <a:lnB w="12700">
                      <a:solidFill>
                        <a:srgbClr val="5E5E5E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1">
                        <a:defRPr sz="3600">
                          <a:solidFill>
                            <a:srgbClr val="244E84"/>
                          </a:solidFill>
                          <a:latin typeface="+mn-lt"/>
                          <a:ea typeface="+mn-ea"/>
                          <a:cs typeface="+mn-cs"/>
                          <a:sym typeface="Helvetica"/>
                        </a:defRPr>
                      </a:pPr>
                      <a:r>
                        <a:rPr lang="fr-FR" dirty="0"/>
                        <a:t>29 675</a:t>
                      </a:r>
                      <a:r>
                        <a:rPr dirty="0"/>
                        <a:t> €</a:t>
                      </a:r>
                      <a:endParaRPr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350" marR="6350" marT="6350" marB="6350" anchor="ctr" horzOverflow="overflow">
                    <a:lnL w="12700">
                      <a:solidFill>
                        <a:srgbClr val="5E5E5E"/>
                      </a:solidFill>
                    </a:lnL>
                    <a:lnR w="12700">
                      <a:solidFill>
                        <a:srgbClr val="5E5E5E"/>
                      </a:solidFill>
                    </a:lnR>
                    <a:lnT w="12700">
                      <a:solidFill>
                        <a:srgbClr val="5E5E5E"/>
                      </a:solidFill>
                    </a:lnT>
                    <a:lnB w="12700">
                      <a:solidFill>
                        <a:srgbClr val="5E5E5E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226441">
                <a:tc>
                  <a:txBody>
                    <a:bodyPr/>
                    <a:lstStyle/>
                    <a:p>
                      <a:pPr lvl="1">
                        <a:defRPr sz="3900">
                          <a:solidFill>
                            <a:srgbClr val="0433FF"/>
                          </a:solidFill>
                          <a:latin typeface="+mn-lt"/>
                          <a:ea typeface="+mn-ea"/>
                          <a:cs typeface="+mn-cs"/>
                          <a:sym typeface="Helvetica"/>
                        </a:defRPr>
                      </a:pPr>
                      <a:r>
                        <a:rPr lang="fr-FR" sz="3900" b="0" i="0" u="none" strike="noStrike" cap="none" spc="0" baseline="0" dirty="0" smtClean="0">
                          <a:solidFill>
                            <a:srgbClr val="0433FF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"/>
                        </a:rPr>
                        <a:t>adhésions</a:t>
                      </a:r>
                      <a:r>
                        <a:rPr lang="fr-FR" sz="1400" b="0" i="0" u="none" strike="noStrike" cap="none" spc="0" baseline="0" dirty="0" smtClean="0">
                          <a:solidFill>
                            <a:srgbClr val="244E84"/>
                          </a:solidFill>
                          <a:uFillTx/>
                          <a:latin typeface="+mj-lt"/>
                          <a:ea typeface="+mj-ea"/>
                          <a:cs typeface="+mj-cs"/>
                          <a:sym typeface="Helvetica"/>
                        </a:rPr>
                        <a:t> </a:t>
                      </a:r>
                      <a:r>
                        <a:rPr dirty="0" smtClean="0"/>
                        <a:t>2021 </a:t>
                      </a:r>
                      <a:endParaRPr dirty="0"/>
                    </a:p>
                  </a:txBody>
                  <a:tcPr marL="6350" marR="6350" marT="6350" marB="6350" anchor="ctr" horzOverflow="overflow">
                    <a:lnL w="12700">
                      <a:solidFill>
                        <a:srgbClr val="5E5E5E"/>
                      </a:solidFill>
                    </a:lnL>
                    <a:lnR w="12700">
                      <a:solidFill>
                        <a:srgbClr val="5E5E5E"/>
                      </a:solidFill>
                    </a:lnR>
                    <a:lnT w="12700">
                      <a:solidFill>
                        <a:srgbClr val="5E5E5E"/>
                      </a:solidFill>
                    </a:lnT>
                    <a:lnB w="12700">
                      <a:solidFill>
                        <a:srgbClr val="5E5E5E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1">
                        <a:defRPr sz="3600">
                          <a:solidFill>
                            <a:srgbClr val="0433FF"/>
                          </a:solidFill>
                          <a:latin typeface="+mn-lt"/>
                          <a:ea typeface="+mn-ea"/>
                          <a:cs typeface="+mn-cs"/>
                          <a:sym typeface="Helvetica"/>
                        </a:defRPr>
                      </a:pPr>
                      <a:r>
                        <a:rPr dirty="0"/>
                        <a:t>3</a:t>
                      </a:r>
                      <a:r>
                        <a:rPr lang="fr-FR" dirty="0"/>
                        <a:t>6</a:t>
                      </a:r>
                      <a:r>
                        <a:rPr dirty="0"/>
                        <a:t> 000 €</a:t>
                      </a:r>
                      <a:endParaRPr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350" marR="6350" marT="6350" marB="6350" anchor="ctr" horzOverflow="overflow">
                    <a:lnL w="12700">
                      <a:solidFill>
                        <a:srgbClr val="5E5E5E"/>
                      </a:solidFill>
                    </a:lnL>
                    <a:lnR w="12700">
                      <a:solidFill>
                        <a:srgbClr val="5E5E5E"/>
                      </a:solidFill>
                    </a:lnR>
                    <a:lnT w="12700">
                      <a:solidFill>
                        <a:srgbClr val="5E5E5E"/>
                      </a:solidFill>
                    </a:lnT>
                    <a:lnB w="12700">
                      <a:solidFill>
                        <a:srgbClr val="5E5E5E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783958">
                <a:tc>
                  <a:txBody>
                    <a:bodyPr/>
                    <a:lstStyle/>
                    <a:p>
                      <a:pPr lvl="1">
                        <a:defRPr sz="3900">
                          <a:solidFill>
                            <a:srgbClr val="BF3641"/>
                          </a:solidFill>
                          <a:latin typeface="+mn-lt"/>
                          <a:ea typeface="+mn-ea"/>
                          <a:cs typeface="+mn-cs"/>
                          <a:sym typeface="Helvetica"/>
                        </a:defRPr>
                      </a:pPr>
                      <a:r>
                        <a:rPr lang="fr-FR" sz="3900" b="0" i="0" u="none" strike="noStrike" cap="none" spc="0" baseline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"/>
                        </a:rPr>
                        <a:t>adhésions </a:t>
                      </a:r>
                      <a:r>
                        <a:rPr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202</a:t>
                      </a:r>
                      <a:r>
                        <a:rPr lang="fr-FR" dirty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2</a:t>
                      </a:r>
                      <a:r>
                        <a:rPr dirty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 </a:t>
                      </a:r>
                    </a:p>
                  </a:txBody>
                  <a:tcPr marL="6350" marR="6350" marT="6350" marB="6350" anchor="ctr" horzOverflow="overflow">
                    <a:lnL w="12700">
                      <a:solidFill>
                        <a:srgbClr val="5E5E5E"/>
                      </a:solidFill>
                    </a:lnL>
                    <a:lnR w="12700">
                      <a:solidFill>
                        <a:srgbClr val="5E5E5E"/>
                      </a:solidFill>
                    </a:lnR>
                    <a:lnT w="12700">
                      <a:solidFill>
                        <a:srgbClr val="5E5E5E"/>
                      </a:solidFill>
                    </a:lnT>
                    <a:lnB w="12700">
                      <a:solidFill>
                        <a:srgbClr val="5E5E5E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1">
                        <a:defRPr sz="3600">
                          <a:solidFill>
                            <a:srgbClr val="BF3641"/>
                          </a:solidFill>
                          <a:latin typeface="+mn-lt"/>
                          <a:ea typeface="+mn-ea"/>
                          <a:cs typeface="+mn-cs"/>
                          <a:sym typeface="Helvetica"/>
                        </a:defRPr>
                      </a:pPr>
                      <a:r>
                        <a:rPr dirty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3</a:t>
                      </a:r>
                      <a:r>
                        <a:rPr lang="fr-FR" dirty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8</a:t>
                      </a:r>
                      <a:r>
                        <a:rPr dirty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 000 €</a:t>
                      </a:r>
                      <a:endParaRPr dirty="0">
                        <a:solidFill>
                          <a:schemeClr val="accent3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350" marR="6350" marT="6350" marB="6350" anchor="ctr" horzOverflow="overflow">
                    <a:lnL w="12700">
                      <a:solidFill>
                        <a:srgbClr val="5E5E5E"/>
                      </a:solidFill>
                    </a:lnL>
                    <a:lnR w="12700">
                      <a:solidFill>
                        <a:srgbClr val="5E5E5E"/>
                      </a:solidFill>
                    </a:lnR>
                    <a:lnT w="12700">
                      <a:solidFill>
                        <a:srgbClr val="5E5E5E"/>
                      </a:solidFill>
                    </a:lnT>
                    <a:lnB w="12700">
                      <a:solidFill>
                        <a:srgbClr val="5E5E5E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86" name="Rectangle 2"/>
          <p:cNvSpPr txBox="1"/>
          <p:nvPr/>
        </p:nvSpPr>
        <p:spPr>
          <a:xfrm>
            <a:off x="15138264" y="8346861"/>
            <a:ext cx="6689833" cy="124632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 lvl="1" defTabSz="584200">
              <a:defRPr sz="3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rPr dirty="0"/>
              <a:t>+ 8 </a:t>
            </a:r>
            <a:r>
              <a:rPr dirty="0" err="1"/>
              <a:t>adhésions</a:t>
            </a:r>
            <a:r>
              <a:rPr dirty="0"/>
              <a:t> net </a:t>
            </a:r>
            <a:r>
              <a:rPr dirty="0" err="1"/>
              <a:t>en</a:t>
            </a:r>
            <a:r>
              <a:rPr dirty="0"/>
              <a:t> 2021</a:t>
            </a:r>
            <a:endParaRPr dirty="0">
              <a:latin typeface="+mj-lt"/>
              <a:ea typeface="+mj-ea"/>
              <a:cs typeface="+mj-cs"/>
              <a:sym typeface="Helvetica Neue"/>
            </a:endParaRP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606951" y="4183843"/>
            <a:ext cx="9752457" cy="3750945"/>
          </a:xfrm>
          <a:prstGeom prst="rect">
            <a:avLst/>
          </a:prstGeom>
        </p:spPr>
      </p:pic>
      <p:pic>
        <p:nvPicPr>
          <p:cNvPr id="3" name="Imag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32101" y="594360"/>
            <a:ext cx="3167865" cy="2111910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6" name="LOGO.jpg" descr="LOGO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828097" y="11284701"/>
            <a:ext cx="2368129" cy="2136235"/>
          </a:xfrm>
          <a:prstGeom prst="rect">
            <a:avLst/>
          </a:prstGeom>
          <a:ln w="12700">
            <a:miter lim="400000"/>
          </a:ln>
        </p:spPr>
      </p:pic>
      <p:sp>
        <p:nvSpPr>
          <p:cNvPr id="367" name="La Responsabilité Sociétale et Environnementale des organisations, c’est à dire ?"/>
          <p:cNvSpPr txBox="1">
            <a:spLocks noGrp="1"/>
          </p:cNvSpPr>
          <p:nvPr>
            <p:ph type="title"/>
          </p:nvPr>
        </p:nvSpPr>
        <p:spPr>
          <a:xfrm>
            <a:off x="1138795" y="429752"/>
            <a:ext cx="11794666" cy="1187795"/>
          </a:xfrm>
          <a:prstGeom prst="rect">
            <a:avLst/>
          </a:prstGeom>
        </p:spPr>
        <p:txBody>
          <a:bodyPr>
            <a:normAutofit/>
          </a:bodyPr>
          <a:lstStyle>
            <a:lvl1pPr defTabSz="1664166">
              <a:defRPr sz="5700" spc="-200"/>
            </a:lvl1pPr>
          </a:lstStyle>
          <a:p>
            <a:r>
              <a:rPr lang="fr-FR" dirty="0" smtClean="0"/>
              <a:t>Un budget 2022 ambitieux</a:t>
            </a:r>
            <a:endParaRPr dirty="0"/>
          </a:p>
        </p:txBody>
      </p:sp>
      <p:pic>
        <p:nvPicPr>
          <p:cNvPr id="2" name="Image 1">
            <a:extLst>
              <a:ext uri="{FF2B5EF4-FFF2-40B4-BE49-F238E27FC236}">
                <a16:creationId xmlns="" xmlns:a16="http://schemas.microsoft.com/office/drawing/2014/main" id="{8354A597-95C0-4287-BB63-3C8291A7E83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38796" y="1431571"/>
            <a:ext cx="9008814" cy="4684866"/>
          </a:xfrm>
          <a:prstGeom prst="rect">
            <a:avLst/>
          </a:prstGeom>
        </p:spPr>
      </p:pic>
      <p:pic>
        <p:nvPicPr>
          <p:cNvPr id="6" name="Image 5">
            <a:extLst>
              <a:ext uri="{FF2B5EF4-FFF2-40B4-BE49-F238E27FC236}">
                <a16:creationId xmlns="" xmlns:a16="http://schemas.microsoft.com/office/drawing/2014/main" id="{7D911428-55AF-4C50-95AD-77596A201B5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38795" y="6329545"/>
            <a:ext cx="9008813" cy="7197920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="" xmlns:a16="http://schemas.microsoft.com/office/drawing/2014/main" id="{AFA1963E-C163-49B1-A8DF-1F5E271FAAD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670323" y="4710353"/>
            <a:ext cx="8555326" cy="2181101"/>
          </a:xfrm>
          <a:prstGeom prst="rect">
            <a:avLst/>
          </a:prstGeom>
        </p:spPr>
      </p:pic>
      <p:pic>
        <p:nvPicPr>
          <p:cNvPr id="3" name="Image 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2333388" y="1041057"/>
            <a:ext cx="9229195" cy="25117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6727142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8" name="Je vous remercie pour votre attention…"/>
          <p:cNvSpPr txBox="1">
            <a:spLocks noGrp="1"/>
          </p:cNvSpPr>
          <p:nvPr>
            <p:ph type="title"/>
          </p:nvPr>
        </p:nvSpPr>
        <p:spPr>
          <a:xfrm>
            <a:off x="1206494" y="4533900"/>
            <a:ext cx="21971008" cy="4648200"/>
          </a:xfrm>
          <a:prstGeom prst="rect">
            <a:avLst/>
          </a:prstGeom>
        </p:spPr>
        <p:txBody>
          <a:bodyPr/>
          <a:lstStyle/>
          <a:p>
            <a:pPr defTabSz="1511770">
              <a:defRPr sz="7100" spc="-200">
                <a:solidFill>
                  <a:srgbClr val="4EABEA"/>
                </a:solidFill>
              </a:defRPr>
            </a:pPr>
            <a:r>
              <a:t>Merci pour votre attention</a:t>
            </a:r>
          </a:p>
          <a:p>
            <a:pPr defTabSz="1511770">
              <a:defRPr sz="4000" spc="-100">
                <a:solidFill>
                  <a:srgbClr val="4EABEA"/>
                </a:solidFill>
              </a:defRPr>
            </a:pPr>
            <a:endParaRPr/>
          </a:p>
        </p:txBody>
      </p:sp>
      <p:pic>
        <p:nvPicPr>
          <p:cNvPr id="389" name="LOGO.jpg" descr="LOGO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486096" y="11097535"/>
            <a:ext cx="2368128" cy="2136234"/>
          </a:xfrm>
          <a:prstGeom prst="rect">
            <a:avLst/>
          </a:prstGeom>
          <a:ln w="12700">
            <a:miter lim="400000"/>
          </a:ln>
        </p:spPr>
      </p:pic>
      <p:pic>
        <p:nvPicPr>
          <p:cNvPr id="391" name="20161011rsescollecccifcmfqf-e1587742152485.jpeg" descr="20161011rsescollecccifcmfqf-e1587742152485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160693" y="11261884"/>
            <a:ext cx="2008371" cy="1807534"/>
          </a:xfrm>
          <a:prstGeom prst="rect">
            <a:avLst/>
          </a:prstGeom>
          <a:ln w="12700">
            <a:miter lim="400000"/>
          </a:ln>
        </p:spPr>
      </p:pic>
      <p:pic>
        <p:nvPicPr>
          <p:cNvPr id="392" name="Picture 2" descr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082750" y="11261884"/>
            <a:ext cx="2489658" cy="180753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1" nodeType="afterEffect">
                                  <p:stCondLst>
                                    <p:cond delay="100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2" grpId="1" animBg="1" advAuto="0"/>
    </p:bldLst>
  </p:timing>
</p:sld>
</file>

<file path=ppt/theme/theme1.xml><?xml version="1.0" encoding="utf-8"?>
<a:theme xmlns:a="http://schemas.openxmlformats.org/drawingml/2006/main" name="30_BasicColor">
  <a:themeElements>
    <a:clrScheme name="30_BasicColor">
      <a:dk1>
        <a:srgbClr val="5E5E5E"/>
      </a:dk1>
      <a:lt1>
        <a:srgbClr val="FFFFFF"/>
      </a:lt1>
      <a:dk2>
        <a:srgbClr val="A7A7A7"/>
      </a:dk2>
      <a:lt2>
        <a:srgbClr val="535353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30_BasicColor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30_BasicCol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2438337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5E5E5E"/>
            </a:solidFill>
            <a:effectLst/>
            <a:uFillTx/>
            <a:latin typeface="+mj-lt"/>
            <a:ea typeface="+mj-ea"/>
            <a:cs typeface="+mj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2438337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5E5E5E"/>
            </a:solidFill>
            <a:effectLst/>
            <a:uFillTx/>
            <a:latin typeface="+mj-lt"/>
            <a:ea typeface="+mj-ea"/>
            <a:cs typeface="+mj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30_BasicColor">
  <a:themeElements>
    <a:clrScheme name="30_BasicColor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30_BasicColor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30_BasicCol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2438337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5E5E5E"/>
            </a:solidFill>
            <a:effectLst/>
            <a:uFillTx/>
            <a:latin typeface="+mj-lt"/>
            <a:ea typeface="+mj-ea"/>
            <a:cs typeface="+mj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2438337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5E5E5E"/>
            </a:solidFill>
            <a:effectLst/>
            <a:uFillTx/>
            <a:latin typeface="+mj-lt"/>
            <a:ea typeface="+mj-ea"/>
            <a:cs typeface="+mj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</TotalTime>
  <Words>189</Words>
  <Application>Microsoft Office PowerPoint</Application>
  <PresentationFormat>Personnalisé</PresentationFormat>
  <Paragraphs>43</Paragraphs>
  <Slides>6</Slides>
  <Notes>0</Notes>
  <HiddenSlides>0</HiddenSlides>
  <MMClips>0</MMClips>
  <ScaleCrop>false</ScaleCrop>
  <HeadingPairs>
    <vt:vector size="8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4" baseType="lpstr">
      <vt:lpstr>Arial</vt:lpstr>
      <vt:lpstr>Avenir Next LT Pro</vt:lpstr>
      <vt:lpstr>Calibri</vt:lpstr>
      <vt:lpstr>Helvetica</vt:lpstr>
      <vt:lpstr>Helvetica Neue</vt:lpstr>
      <vt:lpstr>Helvetica Neue Medium</vt:lpstr>
      <vt:lpstr>30_BasicColor</vt:lpstr>
      <vt:lpstr>Feuille de calcul Microsoft Excel</vt:lpstr>
      <vt:lpstr>Les comptes 2021</vt:lpstr>
      <vt:lpstr>Compte de résultats des 4 derniers exercices</vt:lpstr>
      <vt:lpstr>Que retenir du Bilan financier </vt:lpstr>
      <vt:lpstr>Point adhésions : </vt:lpstr>
      <vt:lpstr>Un budget 2022 ambitieux</vt:lpstr>
      <vt:lpstr>Merci pour votre attention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comptes 2021</dc:title>
  <dc:creator>GUILLEMIN Serge</dc:creator>
  <cp:lastModifiedBy>GUILLEMIN Serge</cp:lastModifiedBy>
  <cp:revision>15</cp:revision>
  <dcterms:modified xsi:type="dcterms:W3CDTF">2022-03-17T08:33:30Z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48a19f0c-bea1-442e-a475-ed109d9ec508_Enabled">
    <vt:lpwstr>True</vt:lpwstr>
  </property>
  <property fmtid="{D5CDD505-2E9C-101B-9397-08002B2CF9AE}" pid="3" name="MSIP_Label_48a19f0c-bea1-442e-a475-ed109d9ec508_SiteId">
    <vt:lpwstr>d5bb6d35-8a82-4329-b49a-5030bd6497ab</vt:lpwstr>
  </property>
  <property fmtid="{D5CDD505-2E9C-101B-9397-08002B2CF9AE}" pid="4" name="MSIP_Label_48a19f0c-bea1-442e-a475-ed109d9ec508_Owner">
    <vt:lpwstr>franck.morot@cebfc.caisse-epargne.fr</vt:lpwstr>
  </property>
  <property fmtid="{D5CDD505-2E9C-101B-9397-08002B2CF9AE}" pid="5" name="MSIP_Label_48a19f0c-bea1-442e-a475-ed109d9ec508_SetDate">
    <vt:lpwstr>2022-03-16T15:10:02.0070030Z</vt:lpwstr>
  </property>
  <property fmtid="{D5CDD505-2E9C-101B-9397-08002B2CF9AE}" pid="6" name="MSIP_Label_48a19f0c-bea1-442e-a475-ed109d9ec508_Name">
    <vt:lpwstr>C2 - Interne BPCE</vt:lpwstr>
  </property>
  <property fmtid="{D5CDD505-2E9C-101B-9397-08002B2CF9AE}" pid="7" name="MSIP_Label_48a19f0c-bea1-442e-a475-ed109d9ec508_Application">
    <vt:lpwstr>Microsoft Azure Information Protection</vt:lpwstr>
  </property>
  <property fmtid="{D5CDD505-2E9C-101B-9397-08002B2CF9AE}" pid="8" name="MSIP_Label_48a19f0c-bea1-442e-a475-ed109d9ec508_Extended_MSFT_Method">
    <vt:lpwstr>Automatic</vt:lpwstr>
  </property>
  <property fmtid="{D5CDD505-2E9C-101B-9397-08002B2CF9AE}" pid="9" name="Sensitivity">
    <vt:lpwstr>C2 - Interne BPCE</vt:lpwstr>
  </property>
</Properties>
</file>